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1.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5" r:id="rId1"/>
  </p:sldMasterIdLst>
  <p:notesMasterIdLst>
    <p:notesMasterId r:id="rId22"/>
  </p:notesMasterIdLst>
  <p:sldIdLst>
    <p:sldId id="333" r:id="rId2"/>
    <p:sldId id="258" r:id="rId3"/>
    <p:sldId id="262" r:id="rId4"/>
    <p:sldId id="330" r:id="rId5"/>
    <p:sldId id="336" r:id="rId6"/>
    <p:sldId id="337" r:id="rId7"/>
    <p:sldId id="338" r:id="rId8"/>
    <p:sldId id="331" r:id="rId9"/>
    <p:sldId id="267" r:id="rId10"/>
    <p:sldId id="313" r:id="rId11"/>
    <p:sldId id="275" r:id="rId12"/>
    <p:sldId id="268" r:id="rId13"/>
    <p:sldId id="292" r:id="rId14"/>
    <p:sldId id="284" r:id="rId15"/>
    <p:sldId id="318" r:id="rId16"/>
    <p:sldId id="339" r:id="rId17"/>
    <p:sldId id="340" r:id="rId18"/>
    <p:sldId id="341" r:id="rId19"/>
    <p:sldId id="343" r:id="rId20"/>
    <p:sldId id="315" r:id="rId21"/>
  </p:sldIdLst>
  <p:sldSz cx="9144000" cy="5143500" type="screen16x9"/>
  <p:notesSz cx="6858000" cy="9144000"/>
  <p:embeddedFontLst>
    <p:embeddedFont>
      <p:font typeface="Calibri" panose="020F0502020204030204" pitchFamily="34" charset="0"/>
      <p:regular r:id="rId23"/>
      <p:bold r:id="rId24"/>
      <p:italic r:id="rId25"/>
      <p:boldItalic r:id="rId26"/>
    </p:embeddedFont>
    <p:embeddedFont>
      <p:font typeface="IBM Plex Sans" panose="020B0503050203000203" pitchFamily="34" charset="0"/>
      <p:regular r:id="rId27"/>
      <p:bold r:id="rId28"/>
      <p:italic r:id="rId29"/>
      <p:boldItalic r:id="rId30"/>
    </p:embeddedFont>
    <p:embeddedFont>
      <p:font typeface="IBM Plex Sans Medium" panose="020F0502020204030204" pitchFamily="34" charset="0"/>
      <p:regular r:id="rId31"/>
      <p:bold r:id="rId32"/>
      <p:italic r:id="rId33"/>
      <p:boldItalic r:id="rId34"/>
    </p:embeddedFont>
    <p:embeddedFont>
      <p:font typeface="Roboto Condensed Light" panose="02000000000000000000" pitchFamily="2" charset="0"/>
      <p:regular r:id="rId35"/>
      <p: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C5A204-ACA3-3381-4BBE-0D256A206B27}" v="415" dt="2023-03-29T09:03:35.965"/>
    <p1510:client id="{0D600334-1717-C8D7-2B72-F9DB42016F79}" v="536" dt="2023-03-29T10:54:46.606"/>
    <p1510:client id="{25F17535-DFFB-6ABA-F6C6-49D38EBF5015}" v="17" dt="2023-03-29T09:38:18.280"/>
    <p1510:client id="{4B91C7F4-58DC-7BED-8128-4C852DD0A89F}" v="113" dt="2023-03-28T22:45:35.500"/>
    <p1510:client id="{4E1AE269-597E-9F7A-E5F9-F23F61608942}" v="11" dt="2023-03-29T08:00:02.818"/>
    <p1510:client id="{BD34B09F-BAA1-C9C2-0513-870ED62CDCDE}" v="16" dt="2023-03-29T11:28:55.429"/>
    <p1510:client id="{BFDBF591-B719-037A-AD70-4B6ACE009E9E}" v="18" dt="2023-03-29T10:12:02.500"/>
    <p1510:client id="{C8366073-F4F0-7911-709B-A80B2C260225}" v="55" dt="2023-03-29T08:35:08.032"/>
    <p1510:client id="{DCC54F6A-D79A-CF27-CAB2-06AE09DC7AB2}" v="281" dt="2023-03-29T10:08:54.004"/>
    <p1510:client id="{F4073C0C-101E-DAB6-1202-9D31DC974A64}" v="399" dt="2023-03-29T09:21:57.797"/>
  </p1510:revLst>
</p1510:revInfo>
</file>

<file path=ppt/tableStyles.xml><?xml version="1.0" encoding="utf-8"?>
<a:tblStyleLst xmlns:a="http://schemas.openxmlformats.org/drawingml/2006/main" def="{3EDD9C0A-E7C3-4AD5-816E-2110D21B4B40}">
  <a:tblStyle styleId="{3EDD9C0A-E7C3-4AD5-816E-2110D21B4B4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48"/>
  </p:normalViewPr>
  <p:slideViewPr>
    <p:cSldViewPr snapToGrid="0">
      <p:cViewPr varScale="1">
        <p:scale>
          <a:sx n="156" d="100"/>
          <a:sy n="156" d="100"/>
        </p:scale>
        <p:origin x="36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3-29T09:01:37.997"/>
    </inkml:context>
    <inkml:brush xml:id="br0">
      <inkml:brushProperty name="width" value="0.1" units="cm"/>
      <inkml:brushProperty name="height" value="0.1" units="cm"/>
    </inkml:brush>
  </inkml:definitions>
  <inkml:trace contextRef="#ctx0" brushRef="#br0">25245 8331 16383 0 0,'-1'0'0'0'0,"0"0"0"0"0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8" name="Google Shape;58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4"/>
        <p:cNvGrpSpPr/>
        <p:nvPr/>
      </p:nvGrpSpPr>
      <p:grpSpPr>
        <a:xfrm>
          <a:off x="0" y="0"/>
          <a:ext cx="0" cy="0"/>
          <a:chOff x="0" y="0"/>
          <a:chExt cx="0" cy="0"/>
        </a:xfrm>
      </p:grpSpPr>
      <p:sp>
        <p:nvSpPr>
          <p:cNvPr id="3835" name="Google Shape;3835;g1173cd25692_0_9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6" name="Google Shape;3836;g1173cd25692_0_9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Google Shape;980;g146bcd6a36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1" name="Google Shape;981;g146bcd6a36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13808d40dd4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8" name="Google Shape;838;g13808d40dd4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1"/>
        <p:cNvGrpSpPr/>
        <p:nvPr/>
      </p:nvGrpSpPr>
      <p:grpSpPr>
        <a:xfrm>
          <a:off x="0" y="0"/>
          <a:ext cx="0" cy="0"/>
          <a:chOff x="0" y="0"/>
          <a:chExt cx="0" cy="0"/>
        </a:xfrm>
      </p:grpSpPr>
      <p:sp>
        <p:nvSpPr>
          <p:cNvPr id="1412" name="Google Shape;1412;g11710476bc4_0_6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3" name="Google Shape;1413;g11710476bc4_0_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3"/>
        <p:cNvGrpSpPr/>
        <p:nvPr/>
      </p:nvGrpSpPr>
      <p:grpSpPr>
        <a:xfrm>
          <a:off x="0" y="0"/>
          <a:ext cx="0" cy="0"/>
          <a:chOff x="0" y="0"/>
          <a:chExt cx="0" cy="0"/>
        </a:xfrm>
      </p:grpSpPr>
      <p:sp>
        <p:nvSpPr>
          <p:cNvPr id="1214" name="Google Shape;1214;g11710476bc4_0_4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5" name="Google Shape;1215;g11710476bc4_0_4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9"/>
        <p:cNvGrpSpPr/>
        <p:nvPr/>
      </p:nvGrpSpPr>
      <p:grpSpPr>
        <a:xfrm>
          <a:off x="0" y="0"/>
          <a:ext cx="0" cy="0"/>
          <a:chOff x="0" y="0"/>
          <a:chExt cx="0" cy="0"/>
        </a:xfrm>
      </p:grpSpPr>
      <p:sp>
        <p:nvSpPr>
          <p:cNvPr id="4230" name="Google Shape;4230;g1173cd25692_0_10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1" name="Google Shape;4231;g1173cd25692_0_10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f38a612b63_1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f38a612b63_1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15660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f38a612b63_1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f38a612b63_1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34016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f38a612b63_1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f38a612b63_1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57574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f38a612b63_1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f38a612b63_1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8679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2"/>
        <p:cNvGrpSpPr/>
        <p:nvPr/>
      </p:nvGrpSpPr>
      <p:grpSpPr>
        <a:xfrm>
          <a:off x="0" y="0"/>
          <a:ext cx="0" cy="0"/>
          <a:chOff x="0" y="0"/>
          <a:chExt cx="0" cy="0"/>
        </a:xfrm>
      </p:grpSpPr>
      <p:sp>
        <p:nvSpPr>
          <p:cNvPr id="3863" name="Google Shape;3863;g1173cd25692_0_9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4" name="Google Shape;3864;g1173cd25692_0_9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1" name="Google Shape;721;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f38a612b63_1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f38a612b63_1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6363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f38a612b63_1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f38a612b63_1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8060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f38a612b63_1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f38a612b63_1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25380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f38a612b63_1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f38a612b63_1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2376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f38a612b63_1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f38a612b63_1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2130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11710476bc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11710476bc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954800" y="1094250"/>
            <a:ext cx="3090300" cy="22779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6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4954800" y="3372150"/>
            <a:ext cx="3090300" cy="6771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BLANK_1_1">
    <p:bg>
      <p:bgPr>
        <a:blipFill>
          <a:blip r:embed="rId2">
            <a:alphaModFix/>
          </a:blip>
          <a:stretch>
            <a:fillRect/>
          </a:stretch>
        </a:blipFill>
        <a:effectLst/>
      </p:bgPr>
    </p:bg>
    <p:spTree>
      <p:nvGrpSpPr>
        <p:cNvPr id="1" name="Shape 154"/>
        <p:cNvGrpSpPr/>
        <p:nvPr/>
      </p:nvGrpSpPr>
      <p:grpSpPr>
        <a:xfrm>
          <a:off x="0" y="0"/>
          <a:ext cx="0" cy="0"/>
          <a:chOff x="0" y="0"/>
          <a:chExt cx="0" cy="0"/>
        </a:xfrm>
      </p:grpSpPr>
      <p:sp>
        <p:nvSpPr>
          <p:cNvPr id="155" name="Google Shape;155;p16"/>
          <p:cNvSpPr txBox="1">
            <a:spLocks noGrp="1"/>
          </p:cNvSpPr>
          <p:nvPr>
            <p:ph type="title"/>
          </p:nvPr>
        </p:nvSpPr>
        <p:spPr>
          <a:xfrm>
            <a:off x="2052900" y="3880863"/>
            <a:ext cx="50382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5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56" name="Google Shape;156;p16"/>
          <p:cNvSpPr txBox="1">
            <a:spLocks noGrp="1"/>
          </p:cNvSpPr>
          <p:nvPr>
            <p:ph type="subTitle" idx="1"/>
          </p:nvPr>
        </p:nvSpPr>
        <p:spPr>
          <a:xfrm>
            <a:off x="2052925" y="1520950"/>
            <a:ext cx="5037600" cy="1908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28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
        <p:nvSpPr>
          <p:cNvPr id="157" name="Google Shape;157;p16"/>
          <p:cNvSpPr/>
          <p:nvPr/>
        </p:nvSpPr>
        <p:spPr>
          <a:xfrm>
            <a:off x="-727100" y="-456925"/>
            <a:ext cx="3636300" cy="3636300"/>
          </a:xfrm>
          <a:prstGeom prst="ellipse">
            <a:avLst/>
          </a:prstGeom>
          <a:gradFill>
            <a:gsLst>
              <a:gs pos="0">
                <a:srgbClr val="FFFFFF">
                  <a:alpha val="15294"/>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8" name="Google Shape;158;p16"/>
          <p:cNvGrpSpPr/>
          <p:nvPr/>
        </p:nvGrpSpPr>
        <p:grpSpPr>
          <a:xfrm>
            <a:off x="5716150" y="287088"/>
            <a:ext cx="3427850" cy="639375"/>
            <a:chOff x="1298650" y="3255600"/>
            <a:chExt cx="3427850" cy="639375"/>
          </a:xfrm>
        </p:grpSpPr>
        <p:sp>
          <p:nvSpPr>
            <p:cNvPr id="159" name="Google Shape;159;p16"/>
            <p:cNvSpPr/>
            <p:nvPr/>
          </p:nvSpPr>
          <p:spPr>
            <a:xfrm>
              <a:off x="1483200" y="3347875"/>
              <a:ext cx="3243300" cy="547100"/>
            </a:xfrm>
            <a:custGeom>
              <a:avLst/>
              <a:gdLst/>
              <a:ahLst/>
              <a:cxnLst/>
              <a:rect l="l" t="t" r="r" b="b"/>
              <a:pathLst>
                <a:path w="129732" h="21884" fill="none" extrusionOk="0">
                  <a:moveTo>
                    <a:pt x="129731" y="11311"/>
                  </a:moveTo>
                  <a:lnTo>
                    <a:pt x="100335" y="11311"/>
                  </a:lnTo>
                  <a:lnTo>
                    <a:pt x="89738" y="21884"/>
                  </a:lnTo>
                  <a:lnTo>
                    <a:pt x="34529" y="21884"/>
                  </a:lnTo>
                  <a:lnTo>
                    <a:pt x="12633" y="0"/>
                  </a:lnTo>
                  <a:lnTo>
                    <a:pt x="1" y="0"/>
                  </a:lnTo>
                </a:path>
              </a:pathLst>
            </a:custGeom>
            <a:noFill/>
            <a:ln w="952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6"/>
            <p:cNvSpPr/>
            <p:nvPr/>
          </p:nvSpPr>
          <p:spPr>
            <a:xfrm>
              <a:off x="1298650" y="3255600"/>
              <a:ext cx="184575" cy="184850"/>
            </a:xfrm>
            <a:custGeom>
              <a:avLst/>
              <a:gdLst/>
              <a:ahLst/>
              <a:cxnLst/>
              <a:rect l="l" t="t" r="r" b="b"/>
              <a:pathLst>
                <a:path w="7383" h="7394" fill="none" extrusionOk="0">
                  <a:moveTo>
                    <a:pt x="1" y="3691"/>
                  </a:moveTo>
                  <a:cubicBezTo>
                    <a:pt x="1" y="1643"/>
                    <a:pt x="1644" y="0"/>
                    <a:pt x="3692" y="0"/>
                  </a:cubicBezTo>
                  <a:cubicBezTo>
                    <a:pt x="5728" y="0"/>
                    <a:pt x="7383" y="1643"/>
                    <a:pt x="7383" y="3691"/>
                  </a:cubicBezTo>
                  <a:cubicBezTo>
                    <a:pt x="7383" y="5727"/>
                    <a:pt x="5728" y="7382"/>
                    <a:pt x="3692" y="7382"/>
                  </a:cubicBezTo>
                  <a:cubicBezTo>
                    <a:pt x="1644" y="7394"/>
                    <a:pt x="1" y="5727"/>
                    <a:pt x="1" y="3691"/>
                  </a:cubicBezTo>
                  <a:close/>
                </a:path>
              </a:pathLst>
            </a:custGeom>
            <a:noFill/>
            <a:ln w="952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 name="Google Shape;161;p16"/>
          <p:cNvGrpSpPr/>
          <p:nvPr/>
        </p:nvGrpSpPr>
        <p:grpSpPr>
          <a:xfrm rot="10800000">
            <a:off x="0" y="4217038"/>
            <a:ext cx="3427850" cy="639375"/>
            <a:chOff x="1298650" y="3255600"/>
            <a:chExt cx="3427850" cy="639375"/>
          </a:xfrm>
        </p:grpSpPr>
        <p:sp>
          <p:nvSpPr>
            <p:cNvPr id="162" name="Google Shape;162;p16"/>
            <p:cNvSpPr/>
            <p:nvPr/>
          </p:nvSpPr>
          <p:spPr>
            <a:xfrm>
              <a:off x="1483200" y="3347875"/>
              <a:ext cx="3243300" cy="547100"/>
            </a:xfrm>
            <a:custGeom>
              <a:avLst/>
              <a:gdLst/>
              <a:ahLst/>
              <a:cxnLst/>
              <a:rect l="l" t="t" r="r" b="b"/>
              <a:pathLst>
                <a:path w="129732" h="21884" fill="none" extrusionOk="0">
                  <a:moveTo>
                    <a:pt x="129731" y="11311"/>
                  </a:moveTo>
                  <a:lnTo>
                    <a:pt x="100335" y="11311"/>
                  </a:lnTo>
                  <a:lnTo>
                    <a:pt x="89738" y="21884"/>
                  </a:lnTo>
                  <a:lnTo>
                    <a:pt x="34529" y="21884"/>
                  </a:lnTo>
                  <a:lnTo>
                    <a:pt x="12633" y="0"/>
                  </a:lnTo>
                  <a:lnTo>
                    <a:pt x="1" y="0"/>
                  </a:lnTo>
                </a:path>
              </a:pathLst>
            </a:custGeom>
            <a:noFill/>
            <a:ln w="952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6"/>
            <p:cNvSpPr/>
            <p:nvPr/>
          </p:nvSpPr>
          <p:spPr>
            <a:xfrm>
              <a:off x="1298650" y="3255600"/>
              <a:ext cx="184575" cy="184850"/>
            </a:xfrm>
            <a:custGeom>
              <a:avLst/>
              <a:gdLst/>
              <a:ahLst/>
              <a:cxnLst/>
              <a:rect l="l" t="t" r="r" b="b"/>
              <a:pathLst>
                <a:path w="7383" h="7394" fill="none" extrusionOk="0">
                  <a:moveTo>
                    <a:pt x="1" y="3691"/>
                  </a:moveTo>
                  <a:cubicBezTo>
                    <a:pt x="1" y="1643"/>
                    <a:pt x="1644" y="0"/>
                    <a:pt x="3692" y="0"/>
                  </a:cubicBezTo>
                  <a:cubicBezTo>
                    <a:pt x="5728" y="0"/>
                    <a:pt x="7383" y="1643"/>
                    <a:pt x="7383" y="3691"/>
                  </a:cubicBezTo>
                  <a:cubicBezTo>
                    <a:pt x="7383" y="5727"/>
                    <a:pt x="5728" y="7382"/>
                    <a:pt x="3692" y="7382"/>
                  </a:cubicBezTo>
                  <a:cubicBezTo>
                    <a:pt x="1644" y="7394"/>
                    <a:pt x="1" y="5727"/>
                    <a:pt x="1" y="3691"/>
                  </a:cubicBezTo>
                  <a:close/>
                </a:path>
              </a:pathLst>
            </a:custGeom>
            <a:noFill/>
            <a:ln w="952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4" name="Google Shape;164;p16"/>
          <p:cNvSpPr/>
          <p:nvPr/>
        </p:nvSpPr>
        <p:spPr>
          <a:xfrm>
            <a:off x="5383375" y="1441400"/>
            <a:ext cx="4976400" cy="4976400"/>
          </a:xfrm>
          <a:prstGeom prst="ellipse">
            <a:avLst/>
          </a:prstGeom>
          <a:gradFill>
            <a:gsLst>
              <a:gs pos="0">
                <a:srgbClr val="FFFFFF">
                  <a:alpha val="15294"/>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1">
  <p:cSld name="SECTION_HEADER_1">
    <p:bg>
      <p:bgPr>
        <a:blipFill>
          <a:blip r:embed="rId2">
            <a:alphaModFix/>
          </a:blip>
          <a:stretch>
            <a:fillRect/>
          </a:stretch>
        </a:blipFill>
        <a:effectLst/>
      </p:bgPr>
    </p:bg>
    <p:spTree>
      <p:nvGrpSpPr>
        <p:cNvPr id="1" name="Shape 165"/>
        <p:cNvGrpSpPr/>
        <p:nvPr/>
      </p:nvGrpSpPr>
      <p:grpSpPr>
        <a:xfrm>
          <a:off x="0" y="0"/>
          <a:ext cx="0" cy="0"/>
          <a:chOff x="0" y="0"/>
          <a:chExt cx="0" cy="0"/>
        </a:xfrm>
      </p:grpSpPr>
      <p:sp>
        <p:nvSpPr>
          <p:cNvPr id="166" name="Google Shape;166;p17"/>
          <p:cNvSpPr/>
          <p:nvPr/>
        </p:nvSpPr>
        <p:spPr>
          <a:xfrm rot="10800000" flipH="1">
            <a:off x="-305525" y="3076225"/>
            <a:ext cx="2711400" cy="2711400"/>
          </a:xfrm>
          <a:prstGeom prst="ellipse">
            <a:avLst/>
          </a:prstGeom>
          <a:gradFill>
            <a:gsLst>
              <a:gs pos="0">
                <a:srgbClr val="FFFFFF">
                  <a:alpha val="15294"/>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7"/>
          <p:cNvSpPr txBox="1">
            <a:spLocks noGrp="1"/>
          </p:cNvSpPr>
          <p:nvPr>
            <p:ph type="title"/>
          </p:nvPr>
        </p:nvSpPr>
        <p:spPr>
          <a:xfrm>
            <a:off x="2246850" y="2489675"/>
            <a:ext cx="4650300" cy="996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68" name="Google Shape;168;p17"/>
          <p:cNvSpPr txBox="1">
            <a:spLocks noGrp="1"/>
          </p:cNvSpPr>
          <p:nvPr>
            <p:ph type="title" idx="2" hasCustomPrompt="1"/>
          </p:nvPr>
        </p:nvSpPr>
        <p:spPr>
          <a:xfrm>
            <a:off x="3752250" y="1392613"/>
            <a:ext cx="1639500" cy="841800"/>
          </a:xfrm>
          <a:prstGeom prst="rect">
            <a:avLst/>
          </a:prstGeom>
          <a:effectLst>
            <a:outerShdw blurRad="142875" algn="bl" rotWithShape="0">
              <a:schemeClr val="lt1">
                <a:alpha val="50000"/>
              </a:schemeClr>
            </a:outerShdw>
          </a:effectLst>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69" name="Google Shape;169;p17"/>
          <p:cNvSpPr txBox="1">
            <a:spLocks noGrp="1"/>
          </p:cNvSpPr>
          <p:nvPr>
            <p:ph type="subTitle" idx="1"/>
          </p:nvPr>
        </p:nvSpPr>
        <p:spPr>
          <a:xfrm>
            <a:off x="2246850" y="3426000"/>
            <a:ext cx="4650300" cy="5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0" name="Google Shape;170;p17"/>
          <p:cNvSpPr/>
          <p:nvPr/>
        </p:nvSpPr>
        <p:spPr>
          <a:xfrm>
            <a:off x="1714725" y="-3394425"/>
            <a:ext cx="4685100" cy="4685100"/>
          </a:xfrm>
          <a:prstGeom prst="ellipse">
            <a:avLst/>
          </a:prstGeom>
          <a:gradFill>
            <a:gsLst>
              <a:gs pos="0">
                <a:srgbClr val="FFFFFF">
                  <a:alpha val="15294"/>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CUSTOM">
    <p:bg>
      <p:bgPr>
        <a:blipFill>
          <a:blip r:embed="rId2">
            <a:alphaModFix/>
          </a:blip>
          <a:stretch>
            <a:fillRect/>
          </a:stretch>
        </a:blipFill>
        <a:effectLst/>
      </p:bgPr>
    </p:bg>
    <p:spTree>
      <p:nvGrpSpPr>
        <p:cNvPr id="1" name="Shape 176"/>
        <p:cNvGrpSpPr/>
        <p:nvPr/>
      </p:nvGrpSpPr>
      <p:grpSpPr>
        <a:xfrm>
          <a:off x="0" y="0"/>
          <a:ext cx="0" cy="0"/>
          <a:chOff x="0" y="0"/>
          <a:chExt cx="0" cy="0"/>
        </a:xfrm>
      </p:grpSpPr>
      <p:sp>
        <p:nvSpPr>
          <p:cNvPr id="177" name="Google Shape;177;p19"/>
          <p:cNvSpPr txBox="1">
            <a:spLocks noGrp="1"/>
          </p:cNvSpPr>
          <p:nvPr>
            <p:ph type="title"/>
          </p:nvPr>
        </p:nvSpPr>
        <p:spPr>
          <a:xfrm>
            <a:off x="713100" y="1211300"/>
            <a:ext cx="3661500" cy="18009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8" name="Google Shape;178;p19"/>
          <p:cNvSpPr txBox="1">
            <a:spLocks noGrp="1"/>
          </p:cNvSpPr>
          <p:nvPr>
            <p:ph type="subTitle" idx="1"/>
          </p:nvPr>
        </p:nvSpPr>
        <p:spPr>
          <a:xfrm>
            <a:off x="713100" y="3772800"/>
            <a:ext cx="3661500" cy="831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79" name="Google Shape;179;p19"/>
          <p:cNvPicPr preferRelativeResize="0"/>
          <p:nvPr/>
        </p:nvPicPr>
        <p:blipFill>
          <a:blip r:embed="rId3">
            <a:alphaModFix/>
          </a:blip>
          <a:stretch>
            <a:fillRect/>
          </a:stretch>
        </p:blipFill>
        <p:spPr>
          <a:xfrm>
            <a:off x="109452" y="0"/>
            <a:ext cx="3130200" cy="1896900"/>
          </a:xfrm>
          <a:prstGeom prst="rect">
            <a:avLst/>
          </a:prstGeom>
          <a:noFill/>
          <a:ln>
            <a:noFill/>
          </a:ln>
        </p:spPr>
      </p:pic>
      <p:sp>
        <p:nvSpPr>
          <p:cNvPr id="180" name="Google Shape;180;p19"/>
          <p:cNvSpPr/>
          <p:nvPr/>
        </p:nvSpPr>
        <p:spPr>
          <a:xfrm>
            <a:off x="6314175" y="122925"/>
            <a:ext cx="3130200" cy="3130200"/>
          </a:xfrm>
          <a:prstGeom prst="ellipse">
            <a:avLst/>
          </a:prstGeom>
          <a:gradFill>
            <a:gsLst>
              <a:gs pos="0">
                <a:srgbClr val="FFFFFF">
                  <a:alpha val="15294"/>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2">
  <p:cSld name="CUSTOM_4">
    <p:bg>
      <p:bgPr>
        <a:blipFill>
          <a:blip r:embed="rId2">
            <a:alphaModFix/>
          </a:blip>
          <a:stretch>
            <a:fillRect/>
          </a:stretch>
        </a:blipFill>
        <a:effectLst/>
      </p:bgPr>
    </p:bg>
    <p:spTree>
      <p:nvGrpSpPr>
        <p:cNvPr id="1" name="Shape 181"/>
        <p:cNvGrpSpPr/>
        <p:nvPr/>
      </p:nvGrpSpPr>
      <p:grpSpPr>
        <a:xfrm>
          <a:off x="0" y="0"/>
          <a:ext cx="0" cy="0"/>
          <a:chOff x="0" y="0"/>
          <a:chExt cx="0" cy="0"/>
        </a:xfrm>
      </p:grpSpPr>
      <p:sp>
        <p:nvSpPr>
          <p:cNvPr id="182" name="Google Shape;182;p20"/>
          <p:cNvSpPr/>
          <p:nvPr/>
        </p:nvSpPr>
        <p:spPr>
          <a:xfrm rot="10800000" flipH="1">
            <a:off x="6579400" y="-1048150"/>
            <a:ext cx="3308400" cy="3308400"/>
          </a:xfrm>
          <a:prstGeom prst="ellipse">
            <a:avLst/>
          </a:prstGeom>
          <a:gradFill>
            <a:gsLst>
              <a:gs pos="0">
                <a:srgbClr val="FFFFFF">
                  <a:alpha val="15294"/>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0"/>
          <p:cNvSpPr/>
          <p:nvPr/>
        </p:nvSpPr>
        <p:spPr>
          <a:xfrm>
            <a:off x="1597000" y="1616600"/>
            <a:ext cx="4982400" cy="4982400"/>
          </a:xfrm>
          <a:prstGeom prst="ellipse">
            <a:avLst/>
          </a:prstGeom>
          <a:gradFill>
            <a:gsLst>
              <a:gs pos="0">
                <a:srgbClr val="FFFFFF">
                  <a:alpha val="15294"/>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0"/>
          <p:cNvSpPr txBox="1">
            <a:spLocks noGrp="1"/>
          </p:cNvSpPr>
          <p:nvPr>
            <p:ph type="title"/>
          </p:nvPr>
        </p:nvSpPr>
        <p:spPr>
          <a:xfrm>
            <a:off x="842475" y="968900"/>
            <a:ext cx="3506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5" name="Google Shape;185;p20"/>
          <p:cNvSpPr txBox="1">
            <a:spLocks noGrp="1"/>
          </p:cNvSpPr>
          <p:nvPr>
            <p:ph type="subTitle" idx="1"/>
          </p:nvPr>
        </p:nvSpPr>
        <p:spPr>
          <a:xfrm>
            <a:off x="842475" y="1659400"/>
            <a:ext cx="3506400" cy="831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20"/>
          <p:cNvSpPr/>
          <p:nvPr/>
        </p:nvSpPr>
        <p:spPr>
          <a:xfrm>
            <a:off x="7670175" y="374000"/>
            <a:ext cx="513300" cy="464100"/>
          </a:xfrm>
          <a:prstGeom prst="snip2DiagRect">
            <a:avLst>
              <a:gd name="adj1" fmla="val 0"/>
              <a:gd name="adj2" fmla="val 32236"/>
            </a:avLst>
          </a:prstGeom>
          <a:noFill/>
          <a:ln w="9525" cap="flat" cmpd="sng">
            <a:solidFill>
              <a:schemeClr val="lt1"/>
            </a:solidFill>
            <a:prstDash val="solid"/>
            <a:round/>
            <a:headEnd type="none" w="sm" len="sm"/>
            <a:tailEnd type="none" w="sm" len="sm"/>
          </a:ln>
          <a:effectLst>
            <a:outerShdw blurRad="100013" algn="bl" rotWithShape="0">
              <a:schemeClr val="lt1">
                <a:alpha val="7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0"/>
          <p:cNvSpPr/>
          <p:nvPr/>
        </p:nvSpPr>
        <p:spPr>
          <a:xfrm>
            <a:off x="8345300" y="374000"/>
            <a:ext cx="513300" cy="464100"/>
          </a:xfrm>
          <a:prstGeom prst="snip2DiagRect">
            <a:avLst>
              <a:gd name="adj1" fmla="val 0"/>
              <a:gd name="adj2" fmla="val 32236"/>
            </a:avLst>
          </a:prstGeom>
          <a:noFill/>
          <a:ln w="9525" cap="flat" cmpd="sng">
            <a:solidFill>
              <a:schemeClr val="lt1"/>
            </a:solidFill>
            <a:prstDash val="solid"/>
            <a:round/>
            <a:headEnd type="none" w="sm" len="sm"/>
            <a:tailEnd type="none" w="sm" len="sm"/>
          </a:ln>
          <a:effectLst>
            <a:outerShdw blurRad="100013" algn="bl" rotWithShape="0">
              <a:schemeClr val="lt1">
                <a:alpha val="7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8" name="Google Shape;188;p20"/>
          <p:cNvGrpSpPr/>
          <p:nvPr/>
        </p:nvGrpSpPr>
        <p:grpSpPr>
          <a:xfrm>
            <a:off x="5593730" y="574087"/>
            <a:ext cx="1160092" cy="63948"/>
            <a:chOff x="3779200" y="1371600"/>
            <a:chExt cx="1992600" cy="109500"/>
          </a:xfrm>
        </p:grpSpPr>
        <p:sp>
          <p:nvSpPr>
            <p:cNvPr id="189" name="Google Shape;189;p20"/>
            <p:cNvSpPr/>
            <p:nvPr/>
          </p:nvSpPr>
          <p:spPr>
            <a:xfrm>
              <a:off x="3779200" y="1371600"/>
              <a:ext cx="109500" cy="10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0"/>
            <p:cNvSpPr/>
            <p:nvPr/>
          </p:nvSpPr>
          <p:spPr>
            <a:xfrm>
              <a:off x="4155820" y="1371600"/>
              <a:ext cx="109500" cy="10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0"/>
            <p:cNvSpPr/>
            <p:nvPr/>
          </p:nvSpPr>
          <p:spPr>
            <a:xfrm>
              <a:off x="4532440" y="1371600"/>
              <a:ext cx="109500" cy="10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0"/>
            <p:cNvSpPr/>
            <p:nvPr/>
          </p:nvSpPr>
          <p:spPr>
            <a:xfrm>
              <a:off x="4909060" y="1371600"/>
              <a:ext cx="109500" cy="10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0"/>
            <p:cNvSpPr/>
            <p:nvPr/>
          </p:nvSpPr>
          <p:spPr>
            <a:xfrm>
              <a:off x="5285680" y="1371600"/>
              <a:ext cx="109500" cy="10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0"/>
            <p:cNvSpPr/>
            <p:nvPr/>
          </p:nvSpPr>
          <p:spPr>
            <a:xfrm>
              <a:off x="5662300" y="1371600"/>
              <a:ext cx="109500" cy="10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95" name="Google Shape;195;p20"/>
          <p:cNvPicPr preferRelativeResize="0"/>
          <p:nvPr/>
        </p:nvPicPr>
        <p:blipFill rotWithShape="1">
          <a:blip r:embed="rId3">
            <a:alphaModFix/>
          </a:blip>
          <a:srcRect b="33936"/>
          <a:stretch/>
        </p:blipFill>
        <p:spPr>
          <a:xfrm>
            <a:off x="108675" y="3803150"/>
            <a:ext cx="3347900" cy="1340349"/>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3">
  <p:cSld name="CUSTOM_4_1">
    <p:bg>
      <p:bgPr>
        <a:blipFill>
          <a:blip r:embed="rId2">
            <a:alphaModFix/>
          </a:blip>
          <a:stretch>
            <a:fillRect/>
          </a:stretch>
        </a:blipFill>
        <a:effectLst/>
      </p:bgPr>
    </p:bg>
    <p:spTree>
      <p:nvGrpSpPr>
        <p:cNvPr id="1" name="Shape 196"/>
        <p:cNvGrpSpPr/>
        <p:nvPr/>
      </p:nvGrpSpPr>
      <p:grpSpPr>
        <a:xfrm>
          <a:off x="0" y="0"/>
          <a:ext cx="0" cy="0"/>
          <a:chOff x="0" y="0"/>
          <a:chExt cx="0" cy="0"/>
        </a:xfrm>
      </p:grpSpPr>
      <p:sp>
        <p:nvSpPr>
          <p:cNvPr id="197" name="Google Shape;197;p21"/>
          <p:cNvSpPr txBox="1">
            <a:spLocks noGrp="1"/>
          </p:cNvSpPr>
          <p:nvPr>
            <p:ph type="title"/>
          </p:nvPr>
        </p:nvSpPr>
        <p:spPr>
          <a:xfrm>
            <a:off x="1039188" y="2248863"/>
            <a:ext cx="2939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8" name="Google Shape;198;p21"/>
          <p:cNvSpPr txBox="1">
            <a:spLocks noGrp="1"/>
          </p:cNvSpPr>
          <p:nvPr>
            <p:ph type="subTitle" idx="1"/>
          </p:nvPr>
        </p:nvSpPr>
        <p:spPr>
          <a:xfrm>
            <a:off x="1039188" y="2902163"/>
            <a:ext cx="2939400" cy="1262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5">
  <p:cSld name="CUSTOM_4_1_1_1">
    <p:bg>
      <p:bgPr>
        <a:blipFill>
          <a:blip r:embed="rId2">
            <a:alphaModFix/>
          </a:blip>
          <a:stretch>
            <a:fillRect/>
          </a:stretch>
        </a:blipFill>
        <a:effectLst/>
      </p:bgPr>
    </p:bg>
    <p:spTree>
      <p:nvGrpSpPr>
        <p:cNvPr id="1" name="Shape 203"/>
        <p:cNvGrpSpPr/>
        <p:nvPr/>
      </p:nvGrpSpPr>
      <p:grpSpPr>
        <a:xfrm>
          <a:off x="0" y="0"/>
          <a:ext cx="0" cy="0"/>
          <a:chOff x="0" y="0"/>
          <a:chExt cx="0" cy="0"/>
        </a:xfrm>
      </p:grpSpPr>
      <p:sp>
        <p:nvSpPr>
          <p:cNvPr id="204" name="Google Shape;204;p23"/>
          <p:cNvSpPr/>
          <p:nvPr/>
        </p:nvSpPr>
        <p:spPr>
          <a:xfrm rot="10800000" flipH="1">
            <a:off x="-812075" y="-728325"/>
            <a:ext cx="3450900" cy="3450900"/>
          </a:xfrm>
          <a:prstGeom prst="ellipse">
            <a:avLst/>
          </a:prstGeom>
          <a:gradFill>
            <a:gsLst>
              <a:gs pos="0">
                <a:srgbClr val="FFFFFF">
                  <a:alpha val="15294"/>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3"/>
          <p:cNvSpPr txBox="1">
            <a:spLocks noGrp="1"/>
          </p:cNvSpPr>
          <p:nvPr>
            <p:ph type="title"/>
          </p:nvPr>
        </p:nvSpPr>
        <p:spPr>
          <a:xfrm>
            <a:off x="2281800" y="1417225"/>
            <a:ext cx="4580400" cy="731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45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6" name="Google Shape;206;p23"/>
          <p:cNvSpPr txBox="1">
            <a:spLocks noGrp="1"/>
          </p:cNvSpPr>
          <p:nvPr>
            <p:ph type="subTitle" idx="1"/>
          </p:nvPr>
        </p:nvSpPr>
        <p:spPr>
          <a:xfrm>
            <a:off x="2281800" y="2174075"/>
            <a:ext cx="4580400" cy="162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9">
  <p:cSld name="CUSTOM_4_1_1_2_1">
    <p:bg>
      <p:bgPr>
        <a:blipFill>
          <a:blip r:embed="rId2">
            <a:alphaModFix/>
          </a:blip>
          <a:stretch>
            <a:fillRect/>
          </a:stretch>
        </a:blipFill>
        <a:effectLst/>
      </p:bgPr>
    </p:bg>
    <p:spTree>
      <p:nvGrpSpPr>
        <p:cNvPr id="1" name="Shape 222"/>
        <p:cNvGrpSpPr/>
        <p:nvPr/>
      </p:nvGrpSpPr>
      <p:grpSpPr>
        <a:xfrm>
          <a:off x="0" y="0"/>
          <a:ext cx="0" cy="0"/>
          <a:chOff x="0" y="0"/>
          <a:chExt cx="0" cy="0"/>
        </a:xfrm>
      </p:grpSpPr>
      <p:sp>
        <p:nvSpPr>
          <p:cNvPr id="223" name="Google Shape;223;p27"/>
          <p:cNvSpPr/>
          <p:nvPr/>
        </p:nvSpPr>
        <p:spPr>
          <a:xfrm rot="10800000" flipH="1">
            <a:off x="6430825" y="2057400"/>
            <a:ext cx="3450900" cy="3450900"/>
          </a:xfrm>
          <a:prstGeom prst="ellipse">
            <a:avLst/>
          </a:prstGeom>
          <a:gradFill>
            <a:gsLst>
              <a:gs pos="0">
                <a:srgbClr val="FFFFFF">
                  <a:alpha val="15294"/>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7"/>
          <p:cNvSpPr txBox="1">
            <a:spLocks noGrp="1"/>
          </p:cNvSpPr>
          <p:nvPr>
            <p:ph type="subTitle" idx="1"/>
          </p:nvPr>
        </p:nvSpPr>
        <p:spPr>
          <a:xfrm>
            <a:off x="720000" y="1167925"/>
            <a:ext cx="7704000" cy="3446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atin typeface="IBM Plex Sans"/>
                <a:ea typeface="IBM Plex Sans"/>
                <a:cs typeface="IBM Plex Sans"/>
                <a:sym typeface="IBM Plex Sans"/>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225" name="Google Shape;225;p27"/>
          <p:cNvSpPr txBox="1">
            <a:spLocks noGrp="1"/>
          </p:cNvSpPr>
          <p:nvPr>
            <p:ph type="title"/>
          </p:nvPr>
        </p:nvSpPr>
        <p:spPr>
          <a:xfrm>
            <a:off x="720000" y="4371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3">
  <p:cSld name="CUSTOM_10_1_1_1">
    <p:bg>
      <p:bgPr>
        <a:blipFill>
          <a:blip r:embed="rId2">
            <a:alphaModFix/>
          </a:blip>
          <a:stretch>
            <a:fillRect/>
          </a:stretch>
        </a:blipFill>
        <a:effectLst/>
      </p:bgPr>
    </p:bg>
    <p:spTree>
      <p:nvGrpSpPr>
        <p:cNvPr id="1" name="Shape 264"/>
        <p:cNvGrpSpPr/>
        <p:nvPr/>
      </p:nvGrpSpPr>
      <p:grpSpPr>
        <a:xfrm>
          <a:off x="0" y="0"/>
          <a:ext cx="0" cy="0"/>
          <a:chOff x="0" y="0"/>
          <a:chExt cx="0" cy="0"/>
        </a:xfrm>
      </p:grpSpPr>
      <p:sp>
        <p:nvSpPr>
          <p:cNvPr id="265" name="Google Shape;265;p32"/>
          <p:cNvSpPr txBox="1">
            <a:spLocks noGrp="1"/>
          </p:cNvSpPr>
          <p:nvPr>
            <p:ph type="title"/>
          </p:nvPr>
        </p:nvSpPr>
        <p:spPr>
          <a:xfrm>
            <a:off x="720000" y="4371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66" name="Google Shape;266;p32"/>
          <p:cNvSpPr txBox="1">
            <a:spLocks noGrp="1"/>
          </p:cNvSpPr>
          <p:nvPr>
            <p:ph type="title" idx="2"/>
          </p:nvPr>
        </p:nvSpPr>
        <p:spPr>
          <a:xfrm>
            <a:off x="3312000" y="1554825"/>
            <a:ext cx="20166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67" name="Google Shape;267;p32"/>
          <p:cNvSpPr txBox="1">
            <a:spLocks noGrp="1"/>
          </p:cNvSpPr>
          <p:nvPr>
            <p:ph type="subTitle" idx="1"/>
          </p:nvPr>
        </p:nvSpPr>
        <p:spPr>
          <a:xfrm>
            <a:off x="3312000" y="1948925"/>
            <a:ext cx="2016600" cy="699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8" name="Google Shape;268;p32"/>
          <p:cNvSpPr txBox="1">
            <a:spLocks noGrp="1"/>
          </p:cNvSpPr>
          <p:nvPr>
            <p:ph type="title" idx="3"/>
          </p:nvPr>
        </p:nvSpPr>
        <p:spPr>
          <a:xfrm>
            <a:off x="3815400" y="3079625"/>
            <a:ext cx="20166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69" name="Google Shape;269;p32"/>
          <p:cNvSpPr txBox="1">
            <a:spLocks noGrp="1"/>
          </p:cNvSpPr>
          <p:nvPr>
            <p:ph type="subTitle" idx="4"/>
          </p:nvPr>
        </p:nvSpPr>
        <p:spPr>
          <a:xfrm>
            <a:off x="3815402" y="3473725"/>
            <a:ext cx="2016600" cy="699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270" name="Google Shape;270;p32"/>
          <p:cNvPicPr preferRelativeResize="0"/>
          <p:nvPr/>
        </p:nvPicPr>
        <p:blipFill>
          <a:blip r:embed="rId3">
            <a:alphaModFix/>
          </a:blip>
          <a:stretch>
            <a:fillRect/>
          </a:stretch>
        </p:blipFill>
        <p:spPr>
          <a:xfrm>
            <a:off x="102817" y="117700"/>
            <a:ext cx="2441750" cy="1479701"/>
          </a:xfrm>
          <a:prstGeom prst="rect">
            <a:avLst/>
          </a:prstGeom>
          <a:noFill/>
          <a:ln>
            <a:noFill/>
          </a:ln>
        </p:spPr>
      </p:pic>
      <p:sp>
        <p:nvSpPr>
          <p:cNvPr id="271" name="Google Shape;271;p32"/>
          <p:cNvSpPr/>
          <p:nvPr/>
        </p:nvSpPr>
        <p:spPr>
          <a:xfrm>
            <a:off x="4908025" y="1597400"/>
            <a:ext cx="4685100" cy="4685100"/>
          </a:xfrm>
          <a:prstGeom prst="ellipse">
            <a:avLst/>
          </a:prstGeom>
          <a:gradFill>
            <a:gsLst>
              <a:gs pos="0">
                <a:srgbClr val="FFFFFF">
                  <a:alpha val="15294"/>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hree columns 3">
  <p:cSld name="CUSTOM_6_1_1_2">
    <p:bg>
      <p:bgPr>
        <a:blipFill>
          <a:blip r:embed="rId2">
            <a:alphaModFix/>
          </a:blip>
          <a:stretch>
            <a:fillRect/>
          </a:stretch>
        </a:blipFill>
        <a:effectLst/>
      </p:bgPr>
    </p:bg>
    <p:spTree>
      <p:nvGrpSpPr>
        <p:cNvPr id="1" name="Shape 331"/>
        <p:cNvGrpSpPr/>
        <p:nvPr/>
      </p:nvGrpSpPr>
      <p:grpSpPr>
        <a:xfrm>
          <a:off x="0" y="0"/>
          <a:ext cx="0" cy="0"/>
          <a:chOff x="0" y="0"/>
          <a:chExt cx="0" cy="0"/>
        </a:xfrm>
      </p:grpSpPr>
      <p:sp>
        <p:nvSpPr>
          <p:cNvPr id="332" name="Google Shape;332;p37"/>
          <p:cNvSpPr/>
          <p:nvPr/>
        </p:nvSpPr>
        <p:spPr>
          <a:xfrm>
            <a:off x="4412238" y="-1097250"/>
            <a:ext cx="5489700" cy="5489700"/>
          </a:xfrm>
          <a:prstGeom prst="ellipse">
            <a:avLst/>
          </a:prstGeom>
          <a:gradFill>
            <a:gsLst>
              <a:gs pos="0">
                <a:srgbClr val="FFFFFF">
                  <a:alpha val="15294"/>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34" name="Google Shape;334;p37"/>
          <p:cNvSpPr txBox="1">
            <a:spLocks noGrp="1"/>
          </p:cNvSpPr>
          <p:nvPr>
            <p:ph type="title" idx="2"/>
          </p:nvPr>
        </p:nvSpPr>
        <p:spPr>
          <a:xfrm>
            <a:off x="890875" y="3312190"/>
            <a:ext cx="22419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35" name="Google Shape;335;p37"/>
          <p:cNvSpPr txBox="1">
            <a:spLocks noGrp="1"/>
          </p:cNvSpPr>
          <p:nvPr>
            <p:ph type="subTitle" idx="1"/>
          </p:nvPr>
        </p:nvSpPr>
        <p:spPr>
          <a:xfrm>
            <a:off x="890875" y="3839896"/>
            <a:ext cx="2241900" cy="640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6" name="Google Shape;336;p37"/>
          <p:cNvSpPr txBox="1">
            <a:spLocks noGrp="1"/>
          </p:cNvSpPr>
          <p:nvPr>
            <p:ph type="title" idx="3"/>
          </p:nvPr>
        </p:nvSpPr>
        <p:spPr>
          <a:xfrm>
            <a:off x="3439563" y="3312190"/>
            <a:ext cx="22419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37" name="Google Shape;337;p37"/>
          <p:cNvSpPr txBox="1">
            <a:spLocks noGrp="1"/>
          </p:cNvSpPr>
          <p:nvPr>
            <p:ph type="subTitle" idx="4"/>
          </p:nvPr>
        </p:nvSpPr>
        <p:spPr>
          <a:xfrm>
            <a:off x="3439575" y="3839896"/>
            <a:ext cx="2241900" cy="640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8" name="Google Shape;338;p37"/>
          <p:cNvSpPr txBox="1">
            <a:spLocks noGrp="1"/>
          </p:cNvSpPr>
          <p:nvPr>
            <p:ph type="title" idx="5"/>
          </p:nvPr>
        </p:nvSpPr>
        <p:spPr>
          <a:xfrm>
            <a:off x="5988275" y="3312190"/>
            <a:ext cx="22419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39" name="Google Shape;339;p37"/>
          <p:cNvSpPr txBox="1">
            <a:spLocks noGrp="1"/>
          </p:cNvSpPr>
          <p:nvPr>
            <p:ph type="subTitle" idx="6"/>
          </p:nvPr>
        </p:nvSpPr>
        <p:spPr>
          <a:xfrm>
            <a:off x="5988275" y="3839896"/>
            <a:ext cx="2241900" cy="640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40" name="Google Shape;340;p37"/>
          <p:cNvGrpSpPr/>
          <p:nvPr/>
        </p:nvGrpSpPr>
        <p:grpSpPr>
          <a:xfrm>
            <a:off x="8373782" y="4621856"/>
            <a:ext cx="882480" cy="329031"/>
            <a:chOff x="4042650" y="642025"/>
            <a:chExt cx="1154625" cy="430500"/>
          </a:xfrm>
        </p:grpSpPr>
        <p:sp>
          <p:nvSpPr>
            <p:cNvPr id="341" name="Google Shape;341;p37"/>
            <p:cNvSpPr/>
            <p:nvPr/>
          </p:nvSpPr>
          <p:spPr>
            <a:xfrm>
              <a:off x="4042650" y="642025"/>
              <a:ext cx="498000" cy="430500"/>
            </a:xfrm>
            <a:prstGeom prst="snip2DiagRect">
              <a:avLst>
                <a:gd name="adj1" fmla="val 0"/>
                <a:gd name="adj2" fmla="val 32236"/>
              </a:avLst>
            </a:prstGeom>
            <a:noFill/>
            <a:ln w="9525" cap="flat" cmpd="sng">
              <a:solidFill>
                <a:schemeClr val="lt1"/>
              </a:solidFill>
              <a:prstDash val="solid"/>
              <a:round/>
              <a:headEnd type="none" w="sm" len="sm"/>
              <a:tailEnd type="none" w="sm" len="sm"/>
            </a:ln>
            <a:effectLst>
              <a:outerShdw blurRad="100013" algn="bl" rotWithShape="0">
                <a:schemeClr val="lt1">
                  <a:alpha val="7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7"/>
            <p:cNvSpPr/>
            <p:nvPr/>
          </p:nvSpPr>
          <p:spPr>
            <a:xfrm>
              <a:off x="4699275" y="642025"/>
              <a:ext cx="498000" cy="430500"/>
            </a:xfrm>
            <a:prstGeom prst="snip2DiagRect">
              <a:avLst>
                <a:gd name="adj1" fmla="val 0"/>
                <a:gd name="adj2" fmla="val 32236"/>
              </a:avLst>
            </a:prstGeom>
            <a:noFill/>
            <a:ln w="9525" cap="flat" cmpd="sng">
              <a:solidFill>
                <a:schemeClr val="lt1"/>
              </a:solidFill>
              <a:prstDash val="solid"/>
              <a:round/>
              <a:headEnd type="none" w="sm" len="sm"/>
              <a:tailEnd type="none" w="sm" len="sm"/>
            </a:ln>
            <a:effectLst>
              <a:outerShdw blurRad="100013" algn="bl" rotWithShape="0">
                <a:schemeClr val="lt1">
                  <a:alpha val="7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3" name="Google Shape;343;p37"/>
          <p:cNvGrpSpPr/>
          <p:nvPr/>
        </p:nvGrpSpPr>
        <p:grpSpPr>
          <a:xfrm rot="10800000">
            <a:off x="5649001" y="4534812"/>
            <a:ext cx="2724785" cy="350705"/>
            <a:chOff x="198225" y="4390550"/>
            <a:chExt cx="3765075" cy="484600"/>
          </a:xfrm>
        </p:grpSpPr>
        <p:sp>
          <p:nvSpPr>
            <p:cNvPr id="344" name="Google Shape;344;p37"/>
            <p:cNvSpPr/>
            <p:nvPr/>
          </p:nvSpPr>
          <p:spPr>
            <a:xfrm>
              <a:off x="198225" y="4390550"/>
              <a:ext cx="3580525" cy="392325"/>
            </a:xfrm>
            <a:custGeom>
              <a:avLst/>
              <a:gdLst/>
              <a:ahLst/>
              <a:cxnLst/>
              <a:rect l="l" t="t" r="r" b="b"/>
              <a:pathLst>
                <a:path w="143221" h="15693" fill="none" extrusionOk="0">
                  <a:moveTo>
                    <a:pt x="1" y="7585"/>
                  </a:moveTo>
                  <a:lnTo>
                    <a:pt x="21063" y="7585"/>
                  </a:lnTo>
                  <a:lnTo>
                    <a:pt x="28659" y="1"/>
                  </a:lnTo>
                  <a:lnTo>
                    <a:pt x="118492" y="1"/>
                  </a:lnTo>
                  <a:lnTo>
                    <a:pt x="134172" y="15693"/>
                  </a:lnTo>
                  <a:lnTo>
                    <a:pt x="143221" y="15693"/>
                  </a:lnTo>
                </a:path>
              </a:pathLst>
            </a:custGeom>
            <a:noFill/>
            <a:ln w="952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7"/>
            <p:cNvSpPr/>
            <p:nvPr/>
          </p:nvSpPr>
          <p:spPr>
            <a:xfrm>
              <a:off x="3778725" y="4690575"/>
              <a:ext cx="184575" cy="184575"/>
            </a:xfrm>
            <a:custGeom>
              <a:avLst/>
              <a:gdLst/>
              <a:ahLst/>
              <a:cxnLst/>
              <a:rect l="l" t="t" r="r" b="b"/>
              <a:pathLst>
                <a:path w="7383" h="7383" fill="none" extrusionOk="0">
                  <a:moveTo>
                    <a:pt x="1" y="3692"/>
                  </a:moveTo>
                  <a:cubicBezTo>
                    <a:pt x="1" y="1656"/>
                    <a:pt x="1656" y="1"/>
                    <a:pt x="3692" y="1"/>
                  </a:cubicBezTo>
                  <a:cubicBezTo>
                    <a:pt x="5728" y="1"/>
                    <a:pt x="7383" y="1656"/>
                    <a:pt x="7383" y="3692"/>
                  </a:cubicBezTo>
                  <a:cubicBezTo>
                    <a:pt x="7383" y="5728"/>
                    <a:pt x="5728" y="7383"/>
                    <a:pt x="3692" y="7383"/>
                  </a:cubicBezTo>
                  <a:cubicBezTo>
                    <a:pt x="1656" y="7383"/>
                    <a:pt x="1" y="5728"/>
                    <a:pt x="1" y="3692"/>
                  </a:cubicBezTo>
                  <a:close/>
                </a:path>
              </a:pathLst>
            </a:custGeom>
            <a:noFill/>
            <a:ln w="952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6" name="Google Shape;346;p37"/>
          <p:cNvSpPr/>
          <p:nvPr/>
        </p:nvSpPr>
        <p:spPr>
          <a:xfrm>
            <a:off x="-516031" y="3019200"/>
            <a:ext cx="2707800" cy="2707800"/>
          </a:xfrm>
          <a:prstGeom prst="ellipse">
            <a:avLst/>
          </a:prstGeom>
          <a:gradFill>
            <a:gsLst>
              <a:gs pos="0">
                <a:srgbClr val="FFFFFF">
                  <a:alpha val="15294"/>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7" name="Google Shape;347;p37"/>
          <p:cNvPicPr preferRelativeResize="0"/>
          <p:nvPr/>
        </p:nvPicPr>
        <p:blipFill rotWithShape="1">
          <a:blip r:embed="rId3">
            <a:alphaModFix/>
          </a:blip>
          <a:srcRect b="44478"/>
          <a:stretch/>
        </p:blipFill>
        <p:spPr>
          <a:xfrm>
            <a:off x="70550" y="54126"/>
            <a:ext cx="2502225" cy="841925"/>
          </a:xfrm>
          <a:prstGeom prst="rect">
            <a:avLst/>
          </a:prstGeom>
          <a:noFill/>
          <a:ln>
            <a:noFill/>
          </a:ln>
        </p:spPr>
      </p:pic>
      <p:sp>
        <p:nvSpPr>
          <p:cNvPr id="348" name="Google Shape;348;p37"/>
          <p:cNvSpPr>
            <a:spLocks noGrp="1"/>
          </p:cNvSpPr>
          <p:nvPr>
            <p:ph type="pic" idx="7"/>
          </p:nvPr>
        </p:nvSpPr>
        <p:spPr>
          <a:xfrm>
            <a:off x="2376450" y="1285600"/>
            <a:ext cx="4368000" cy="1933800"/>
          </a:xfrm>
          <a:prstGeom prst="snip2DiagRect">
            <a:avLst>
              <a:gd name="adj1" fmla="val 0"/>
              <a:gd name="adj2" fmla="val 16667"/>
            </a:avLst>
          </a:prstGeom>
          <a:noFill/>
          <a:ln w="9525" cap="flat" cmpd="sng">
            <a:solidFill>
              <a:schemeClr val="lt1"/>
            </a:solidFill>
            <a:prstDash val="solid"/>
            <a:round/>
            <a:headEnd type="none" w="sm" len="sm"/>
            <a:tailEnd type="none" w="sm" len="sm"/>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1">
  <p:cSld name="CUSTOM_8_1">
    <p:bg>
      <p:bgPr>
        <a:blipFill>
          <a:blip r:embed="rId2">
            <a:alphaModFix/>
          </a:blip>
          <a:stretch>
            <a:fillRect/>
          </a:stretch>
        </a:blipFill>
        <a:effectLst/>
      </p:bgPr>
    </p:bg>
    <p:spTree>
      <p:nvGrpSpPr>
        <p:cNvPr id="1" name="Shape 521"/>
        <p:cNvGrpSpPr/>
        <p:nvPr/>
      </p:nvGrpSpPr>
      <p:grpSpPr>
        <a:xfrm>
          <a:off x="0" y="0"/>
          <a:ext cx="0" cy="0"/>
          <a:chOff x="0" y="0"/>
          <a:chExt cx="0" cy="0"/>
        </a:xfrm>
      </p:grpSpPr>
      <p:sp>
        <p:nvSpPr>
          <p:cNvPr id="522" name="Google Shape;522;p49"/>
          <p:cNvSpPr txBox="1">
            <a:spLocks noGrp="1"/>
          </p:cNvSpPr>
          <p:nvPr>
            <p:ph type="title"/>
          </p:nvPr>
        </p:nvSpPr>
        <p:spPr>
          <a:xfrm>
            <a:off x="720000" y="4371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23" name="Google Shape;523;p49"/>
          <p:cNvSpPr/>
          <p:nvPr/>
        </p:nvSpPr>
        <p:spPr>
          <a:xfrm>
            <a:off x="-793775" y="-800425"/>
            <a:ext cx="2679600" cy="2679600"/>
          </a:xfrm>
          <a:prstGeom prst="ellipse">
            <a:avLst/>
          </a:prstGeom>
          <a:gradFill>
            <a:gsLst>
              <a:gs pos="0">
                <a:srgbClr val="FFFFFF">
                  <a:alpha val="15294"/>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4" name="Google Shape;524;p49"/>
          <p:cNvPicPr preferRelativeResize="0"/>
          <p:nvPr/>
        </p:nvPicPr>
        <p:blipFill>
          <a:blip r:embed="rId3">
            <a:alphaModFix/>
          </a:blip>
          <a:stretch>
            <a:fillRect/>
          </a:stretch>
        </p:blipFill>
        <p:spPr>
          <a:xfrm>
            <a:off x="5699850" y="104461"/>
            <a:ext cx="3347900" cy="2028827"/>
          </a:xfrm>
          <a:prstGeom prst="rect">
            <a:avLst/>
          </a:prstGeom>
          <a:noFill/>
          <a:ln>
            <a:noFill/>
          </a:ln>
        </p:spPr>
      </p:pic>
      <p:grpSp>
        <p:nvGrpSpPr>
          <p:cNvPr id="525" name="Google Shape;525;p49"/>
          <p:cNvGrpSpPr/>
          <p:nvPr/>
        </p:nvGrpSpPr>
        <p:grpSpPr>
          <a:xfrm flipH="1">
            <a:off x="256575" y="4506113"/>
            <a:ext cx="1154625" cy="430500"/>
            <a:chOff x="4042650" y="642025"/>
            <a:chExt cx="1154625" cy="430500"/>
          </a:xfrm>
        </p:grpSpPr>
        <p:sp>
          <p:nvSpPr>
            <p:cNvPr id="526" name="Google Shape;526;p49"/>
            <p:cNvSpPr/>
            <p:nvPr/>
          </p:nvSpPr>
          <p:spPr>
            <a:xfrm>
              <a:off x="4042650" y="642025"/>
              <a:ext cx="498000" cy="430500"/>
            </a:xfrm>
            <a:prstGeom prst="snip2DiagRect">
              <a:avLst>
                <a:gd name="adj1" fmla="val 0"/>
                <a:gd name="adj2" fmla="val 32236"/>
              </a:avLst>
            </a:prstGeom>
            <a:noFill/>
            <a:ln w="9525" cap="flat" cmpd="sng">
              <a:solidFill>
                <a:schemeClr val="lt1"/>
              </a:solidFill>
              <a:prstDash val="solid"/>
              <a:round/>
              <a:headEnd type="none" w="sm" len="sm"/>
              <a:tailEnd type="none" w="sm" len="sm"/>
            </a:ln>
            <a:effectLst>
              <a:outerShdw blurRad="100013" algn="bl" rotWithShape="0">
                <a:schemeClr val="lt1">
                  <a:alpha val="7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49"/>
            <p:cNvSpPr/>
            <p:nvPr/>
          </p:nvSpPr>
          <p:spPr>
            <a:xfrm>
              <a:off x="4699275" y="642025"/>
              <a:ext cx="498000" cy="430500"/>
            </a:xfrm>
            <a:prstGeom prst="snip2DiagRect">
              <a:avLst>
                <a:gd name="adj1" fmla="val 0"/>
                <a:gd name="adj2" fmla="val 32236"/>
              </a:avLst>
            </a:prstGeom>
            <a:noFill/>
            <a:ln w="9525" cap="flat" cmpd="sng">
              <a:solidFill>
                <a:schemeClr val="lt1"/>
              </a:solidFill>
              <a:prstDash val="solid"/>
              <a:round/>
              <a:headEnd type="none" w="sm" len="sm"/>
              <a:tailEnd type="none" w="sm" len="sm"/>
            </a:ln>
            <a:effectLst>
              <a:outerShdw blurRad="100013" algn="bl" rotWithShape="0">
                <a:schemeClr val="lt1">
                  <a:alpha val="7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8" name="Google Shape;528;p49"/>
          <p:cNvSpPr/>
          <p:nvPr/>
        </p:nvSpPr>
        <p:spPr>
          <a:xfrm>
            <a:off x="7091100" y="3009575"/>
            <a:ext cx="2679600" cy="2679600"/>
          </a:xfrm>
          <a:prstGeom prst="ellipse">
            <a:avLst/>
          </a:prstGeom>
          <a:gradFill>
            <a:gsLst>
              <a:gs pos="0">
                <a:srgbClr val="FFFFFF">
                  <a:alpha val="15294"/>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p:nvPr/>
        </p:nvSpPr>
        <p:spPr>
          <a:xfrm rot="10800000" flipH="1">
            <a:off x="-406075" y="-598225"/>
            <a:ext cx="2711400" cy="2711400"/>
          </a:xfrm>
          <a:prstGeom prst="ellipse">
            <a:avLst/>
          </a:prstGeom>
          <a:gradFill>
            <a:gsLst>
              <a:gs pos="0">
                <a:srgbClr val="FFFFFF">
                  <a:alpha val="15294"/>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3"/>
          <p:cNvSpPr/>
          <p:nvPr/>
        </p:nvSpPr>
        <p:spPr>
          <a:xfrm>
            <a:off x="849300" y="515400"/>
            <a:ext cx="7445400" cy="4112700"/>
          </a:xfrm>
          <a:prstGeom prst="snip2DiagRect">
            <a:avLst>
              <a:gd name="adj1" fmla="val 0"/>
              <a:gd name="adj2" fmla="val 16667"/>
            </a:avLst>
          </a:prstGeom>
          <a:noFill/>
          <a:ln w="9525" cap="flat" cmpd="sng">
            <a:solidFill>
              <a:schemeClr val="lt1"/>
            </a:solidFill>
            <a:prstDash val="solid"/>
            <a:round/>
            <a:headEnd type="none" w="sm" len="sm"/>
            <a:tailEnd type="none" w="sm" len="sm"/>
          </a:ln>
          <a:effectLst>
            <a:outerShdw blurRad="100013" algn="bl" rotWithShape="0">
              <a:schemeClr val="lt1">
                <a:alpha val="7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3"/>
          <p:cNvSpPr txBox="1">
            <a:spLocks noGrp="1"/>
          </p:cNvSpPr>
          <p:nvPr>
            <p:ph type="title"/>
          </p:nvPr>
        </p:nvSpPr>
        <p:spPr>
          <a:xfrm>
            <a:off x="3297400" y="1352425"/>
            <a:ext cx="4319100" cy="1723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title" idx="2" hasCustomPrompt="1"/>
          </p:nvPr>
        </p:nvSpPr>
        <p:spPr>
          <a:xfrm>
            <a:off x="1527500" y="2146350"/>
            <a:ext cx="1639500" cy="841800"/>
          </a:xfrm>
          <a:prstGeom prst="rect">
            <a:avLst/>
          </a:prstGeom>
          <a:effectLst>
            <a:outerShdw blurRad="142875" algn="bl" rotWithShape="0">
              <a:schemeClr val="lt1">
                <a:alpha val="50000"/>
              </a:schemeClr>
            </a:outerShdw>
          </a:effectLst>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6" name="Google Shape;16;p3"/>
          <p:cNvSpPr txBox="1">
            <a:spLocks noGrp="1"/>
          </p:cNvSpPr>
          <p:nvPr>
            <p:ph type="subTitle" idx="1"/>
          </p:nvPr>
        </p:nvSpPr>
        <p:spPr>
          <a:xfrm>
            <a:off x="3297400" y="3015800"/>
            <a:ext cx="3068700" cy="71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 name="Google Shape;17;p3"/>
          <p:cNvSpPr/>
          <p:nvPr/>
        </p:nvSpPr>
        <p:spPr>
          <a:xfrm>
            <a:off x="5328350" y="3015800"/>
            <a:ext cx="4685100" cy="4685100"/>
          </a:xfrm>
          <a:prstGeom prst="ellipse">
            <a:avLst/>
          </a:prstGeom>
          <a:gradFill>
            <a:gsLst>
              <a:gs pos="0">
                <a:srgbClr val="FFFFFF">
                  <a:alpha val="15294"/>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18;p3"/>
          <p:cNvGrpSpPr/>
          <p:nvPr/>
        </p:nvGrpSpPr>
        <p:grpSpPr>
          <a:xfrm>
            <a:off x="1765267" y="783850"/>
            <a:ext cx="1160092" cy="63948"/>
            <a:chOff x="3779200" y="1371600"/>
            <a:chExt cx="1992600" cy="109500"/>
          </a:xfrm>
        </p:grpSpPr>
        <p:sp>
          <p:nvSpPr>
            <p:cNvPr id="19" name="Google Shape;19;p3"/>
            <p:cNvSpPr/>
            <p:nvPr/>
          </p:nvSpPr>
          <p:spPr>
            <a:xfrm>
              <a:off x="3779200" y="1371600"/>
              <a:ext cx="109500" cy="10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a:off x="4155820" y="1371600"/>
              <a:ext cx="109500" cy="10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4532440" y="1371600"/>
              <a:ext cx="109500" cy="10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4909060" y="1371600"/>
              <a:ext cx="109500" cy="10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5285680" y="1371600"/>
              <a:ext cx="109500" cy="10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a:off x="5662300" y="1371600"/>
              <a:ext cx="109500" cy="10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25;p3"/>
          <p:cNvGrpSpPr/>
          <p:nvPr/>
        </p:nvGrpSpPr>
        <p:grpSpPr>
          <a:xfrm>
            <a:off x="4819925" y="4070513"/>
            <a:ext cx="4324075" cy="899525"/>
            <a:chOff x="-55375" y="2531100"/>
            <a:chExt cx="4324075" cy="899525"/>
          </a:xfrm>
        </p:grpSpPr>
        <p:sp>
          <p:nvSpPr>
            <p:cNvPr id="26" name="Google Shape;26;p3"/>
            <p:cNvSpPr/>
            <p:nvPr/>
          </p:nvSpPr>
          <p:spPr>
            <a:xfrm>
              <a:off x="88975" y="2531100"/>
              <a:ext cx="4179725" cy="723025"/>
            </a:xfrm>
            <a:custGeom>
              <a:avLst/>
              <a:gdLst/>
              <a:ahLst/>
              <a:cxnLst/>
              <a:rect l="l" t="t" r="r" b="b"/>
              <a:pathLst>
                <a:path w="167189" h="28921" fill="none" extrusionOk="0">
                  <a:moveTo>
                    <a:pt x="1" y="28921"/>
                  </a:moveTo>
                  <a:lnTo>
                    <a:pt x="23813" y="5120"/>
                  </a:lnTo>
                  <a:lnTo>
                    <a:pt x="85476" y="5120"/>
                  </a:lnTo>
                  <a:lnTo>
                    <a:pt x="90572" y="0"/>
                  </a:lnTo>
                  <a:lnTo>
                    <a:pt x="167189" y="0"/>
                  </a:lnTo>
                </a:path>
              </a:pathLst>
            </a:custGeom>
            <a:noFill/>
            <a:ln w="952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a:off x="-55375" y="3245775"/>
              <a:ext cx="184575" cy="184850"/>
            </a:xfrm>
            <a:custGeom>
              <a:avLst/>
              <a:gdLst/>
              <a:ahLst/>
              <a:cxnLst/>
              <a:rect l="l" t="t" r="r" b="b"/>
              <a:pathLst>
                <a:path w="7383" h="7394" fill="none" extrusionOk="0">
                  <a:moveTo>
                    <a:pt x="0" y="3691"/>
                  </a:moveTo>
                  <a:cubicBezTo>
                    <a:pt x="0" y="1655"/>
                    <a:pt x="1644" y="0"/>
                    <a:pt x="3691" y="0"/>
                  </a:cubicBezTo>
                  <a:cubicBezTo>
                    <a:pt x="5727" y="0"/>
                    <a:pt x="7382" y="1655"/>
                    <a:pt x="7382" y="3691"/>
                  </a:cubicBezTo>
                  <a:cubicBezTo>
                    <a:pt x="7382" y="5727"/>
                    <a:pt x="5727" y="7382"/>
                    <a:pt x="3691" y="7382"/>
                  </a:cubicBezTo>
                  <a:cubicBezTo>
                    <a:pt x="1644" y="7394"/>
                    <a:pt x="0" y="5751"/>
                    <a:pt x="0" y="3691"/>
                  </a:cubicBezTo>
                  <a:close/>
                </a:path>
              </a:pathLst>
            </a:custGeom>
            <a:noFill/>
            <a:ln w="952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28;p3"/>
          <p:cNvGrpSpPr/>
          <p:nvPr/>
        </p:nvGrpSpPr>
        <p:grpSpPr>
          <a:xfrm flipH="1">
            <a:off x="60" y="250384"/>
            <a:ext cx="4954238" cy="886972"/>
            <a:chOff x="1358103" y="3291921"/>
            <a:chExt cx="3368397" cy="603054"/>
          </a:xfrm>
        </p:grpSpPr>
        <p:sp>
          <p:nvSpPr>
            <p:cNvPr id="29" name="Google Shape;29;p3"/>
            <p:cNvSpPr/>
            <p:nvPr/>
          </p:nvSpPr>
          <p:spPr>
            <a:xfrm>
              <a:off x="1483200" y="3347875"/>
              <a:ext cx="3243300" cy="547100"/>
            </a:xfrm>
            <a:custGeom>
              <a:avLst/>
              <a:gdLst/>
              <a:ahLst/>
              <a:cxnLst/>
              <a:rect l="l" t="t" r="r" b="b"/>
              <a:pathLst>
                <a:path w="129732" h="21884" fill="none" extrusionOk="0">
                  <a:moveTo>
                    <a:pt x="129731" y="11311"/>
                  </a:moveTo>
                  <a:lnTo>
                    <a:pt x="100335" y="11311"/>
                  </a:lnTo>
                  <a:lnTo>
                    <a:pt x="89738" y="21884"/>
                  </a:lnTo>
                  <a:lnTo>
                    <a:pt x="34529" y="21884"/>
                  </a:lnTo>
                  <a:lnTo>
                    <a:pt x="12633" y="0"/>
                  </a:lnTo>
                  <a:lnTo>
                    <a:pt x="1" y="0"/>
                  </a:lnTo>
                </a:path>
              </a:pathLst>
            </a:custGeom>
            <a:noFill/>
            <a:ln w="952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a:off x="1358103" y="3291921"/>
              <a:ext cx="125123" cy="125328"/>
            </a:xfrm>
            <a:custGeom>
              <a:avLst/>
              <a:gdLst/>
              <a:ahLst/>
              <a:cxnLst/>
              <a:rect l="l" t="t" r="r" b="b"/>
              <a:pathLst>
                <a:path w="7383" h="7394" fill="none" extrusionOk="0">
                  <a:moveTo>
                    <a:pt x="1" y="3691"/>
                  </a:moveTo>
                  <a:cubicBezTo>
                    <a:pt x="1" y="1643"/>
                    <a:pt x="1644" y="0"/>
                    <a:pt x="3692" y="0"/>
                  </a:cubicBezTo>
                  <a:cubicBezTo>
                    <a:pt x="5728" y="0"/>
                    <a:pt x="7383" y="1643"/>
                    <a:pt x="7383" y="3691"/>
                  </a:cubicBezTo>
                  <a:cubicBezTo>
                    <a:pt x="7383" y="5727"/>
                    <a:pt x="5728" y="7382"/>
                    <a:pt x="3692" y="7382"/>
                  </a:cubicBezTo>
                  <a:cubicBezTo>
                    <a:pt x="1644" y="7394"/>
                    <a:pt x="1" y="5727"/>
                    <a:pt x="1" y="3691"/>
                  </a:cubicBezTo>
                  <a:close/>
                </a:path>
              </a:pathLst>
            </a:custGeom>
            <a:noFill/>
            <a:ln w="952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oogle Shape;31;p3"/>
          <p:cNvGrpSpPr/>
          <p:nvPr/>
        </p:nvGrpSpPr>
        <p:grpSpPr>
          <a:xfrm>
            <a:off x="8339918" y="228501"/>
            <a:ext cx="534767" cy="286894"/>
            <a:chOff x="773350" y="518000"/>
            <a:chExt cx="2757950" cy="1479600"/>
          </a:xfrm>
        </p:grpSpPr>
        <p:sp>
          <p:nvSpPr>
            <p:cNvPr id="32" name="Google Shape;32;p3"/>
            <p:cNvSpPr/>
            <p:nvPr/>
          </p:nvSpPr>
          <p:spPr>
            <a:xfrm>
              <a:off x="2582700" y="518000"/>
              <a:ext cx="948600" cy="1479600"/>
            </a:xfrm>
            <a:prstGeom prst="chevron">
              <a:avLst>
                <a:gd name="adj" fmla="val 50000"/>
              </a:avLst>
            </a:prstGeom>
            <a:gradFill>
              <a:gsLst>
                <a:gs pos="0">
                  <a:srgbClr val="FFFFFF">
                    <a:alpha val="29803"/>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a:off x="1678025" y="518000"/>
              <a:ext cx="948600" cy="1479600"/>
            </a:xfrm>
            <a:prstGeom prst="chevron">
              <a:avLst>
                <a:gd name="adj" fmla="val 50000"/>
              </a:avLst>
            </a:prstGeom>
            <a:gradFill>
              <a:gsLst>
                <a:gs pos="0">
                  <a:srgbClr val="FFFFFF">
                    <a:alpha val="29803"/>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773350" y="518000"/>
              <a:ext cx="948600" cy="1479600"/>
            </a:xfrm>
            <a:prstGeom prst="chevron">
              <a:avLst>
                <a:gd name="adj" fmla="val 50000"/>
              </a:avLst>
            </a:prstGeom>
            <a:gradFill>
              <a:gsLst>
                <a:gs pos="0">
                  <a:srgbClr val="FFFFFF">
                    <a:alpha val="29803"/>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anks">
  <p:cSld name="CUSTOM_3">
    <p:bg>
      <p:bgPr>
        <a:blipFill>
          <a:blip r:embed="rId2">
            <a:alphaModFix/>
          </a:blip>
          <a:stretch>
            <a:fillRect/>
          </a:stretch>
        </a:blipFill>
        <a:effectLst/>
      </p:bgPr>
    </p:bg>
    <p:spTree>
      <p:nvGrpSpPr>
        <p:cNvPr id="1" name="Shape 536"/>
        <p:cNvGrpSpPr/>
        <p:nvPr/>
      </p:nvGrpSpPr>
      <p:grpSpPr>
        <a:xfrm>
          <a:off x="0" y="0"/>
          <a:ext cx="0" cy="0"/>
          <a:chOff x="0" y="0"/>
          <a:chExt cx="0" cy="0"/>
        </a:xfrm>
      </p:grpSpPr>
      <p:sp>
        <p:nvSpPr>
          <p:cNvPr id="537" name="Google Shape;537;p51"/>
          <p:cNvSpPr txBox="1">
            <a:spLocks noGrp="1"/>
          </p:cNvSpPr>
          <p:nvPr>
            <p:ph type="title"/>
          </p:nvPr>
        </p:nvSpPr>
        <p:spPr>
          <a:xfrm>
            <a:off x="720000" y="375275"/>
            <a:ext cx="3434700" cy="873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5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8" name="Google Shape;538;p51"/>
          <p:cNvSpPr txBox="1">
            <a:spLocks noGrp="1"/>
          </p:cNvSpPr>
          <p:nvPr>
            <p:ph type="subTitle" idx="1"/>
          </p:nvPr>
        </p:nvSpPr>
        <p:spPr>
          <a:xfrm>
            <a:off x="713100" y="1266825"/>
            <a:ext cx="3434700" cy="1426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9" name="Google Shape;539;p51"/>
          <p:cNvSpPr txBox="1"/>
          <p:nvPr/>
        </p:nvSpPr>
        <p:spPr>
          <a:xfrm>
            <a:off x="720000" y="3526500"/>
            <a:ext cx="3582000" cy="738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300"/>
              </a:spcBef>
              <a:spcAft>
                <a:spcPts val="0"/>
              </a:spcAft>
              <a:buNone/>
            </a:pPr>
            <a:r>
              <a:rPr lang="en" sz="1200">
                <a:solidFill>
                  <a:schemeClr val="lt1"/>
                </a:solidFill>
                <a:latin typeface="IBM Plex Sans Medium"/>
                <a:ea typeface="IBM Plex Sans Medium"/>
                <a:cs typeface="IBM Plex Sans Medium"/>
                <a:sym typeface="IBM Plex Sans Medium"/>
              </a:rPr>
              <a:t>CREDITS: This presentation template was created by </a:t>
            </a:r>
            <a:r>
              <a:rPr lang="en" sz="1200">
                <a:solidFill>
                  <a:schemeClr val="lt1"/>
                </a:solidFill>
                <a:uFill>
                  <a:noFill/>
                </a:uFill>
                <a:latin typeface="IBM Plex Sans Medium"/>
                <a:ea typeface="IBM Plex Sans Medium"/>
                <a:cs typeface="IBM Plex Sans Medium"/>
                <a:sym typeface="IBM Plex Sans Medium"/>
                <a:hlinkClick r:id="rId3">
                  <a:extLst>
                    <a:ext uri="{A12FA001-AC4F-418D-AE19-62706E023703}">
                      <ahyp:hlinkClr xmlns:ahyp="http://schemas.microsoft.com/office/drawing/2018/hyperlinkcolor" val="tx"/>
                    </a:ext>
                  </a:extLst>
                </a:hlinkClick>
              </a:rPr>
              <a:t>Slidesgo</a:t>
            </a:r>
            <a:r>
              <a:rPr lang="en" sz="1200">
                <a:solidFill>
                  <a:schemeClr val="lt1"/>
                </a:solidFill>
                <a:latin typeface="IBM Plex Sans Medium"/>
                <a:ea typeface="IBM Plex Sans Medium"/>
                <a:cs typeface="IBM Plex Sans Medium"/>
                <a:sym typeface="IBM Plex Sans Medium"/>
              </a:rPr>
              <a:t>, and includes icons by </a:t>
            </a:r>
            <a:r>
              <a:rPr lang="en" sz="1200">
                <a:solidFill>
                  <a:schemeClr val="lt1"/>
                </a:solidFill>
                <a:uFill>
                  <a:noFill/>
                </a:uFill>
                <a:latin typeface="IBM Plex Sans Medium"/>
                <a:ea typeface="IBM Plex Sans Medium"/>
                <a:cs typeface="IBM Plex Sans Medium"/>
                <a:sym typeface="IBM Plex Sans Medium"/>
                <a:hlinkClick r:id="rId4">
                  <a:extLst>
                    <a:ext uri="{A12FA001-AC4F-418D-AE19-62706E023703}">
                      <ahyp:hlinkClr xmlns:ahyp="http://schemas.microsoft.com/office/drawing/2018/hyperlinkcolor" val="tx"/>
                    </a:ext>
                  </a:extLst>
                </a:hlinkClick>
              </a:rPr>
              <a:t>Flaticon</a:t>
            </a:r>
            <a:r>
              <a:rPr lang="en" sz="1200">
                <a:solidFill>
                  <a:schemeClr val="lt1"/>
                </a:solidFill>
                <a:latin typeface="IBM Plex Sans Medium"/>
                <a:ea typeface="IBM Plex Sans Medium"/>
                <a:cs typeface="IBM Plex Sans Medium"/>
                <a:sym typeface="IBM Plex Sans Medium"/>
              </a:rPr>
              <a:t> and infographics &amp; images by </a:t>
            </a:r>
            <a:r>
              <a:rPr lang="en" sz="1200">
                <a:solidFill>
                  <a:schemeClr val="lt1"/>
                </a:solidFill>
                <a:uFill>
                  <a:noFill/>
                </a:uFill>
                <a:latin typeface="IBM Plex Sans Medium"/>
                <a:ea typeface="IBM Plex Sans Medium"/>
                <a:cs typeface="IBM Plex Sans Medium"/>
                <a:sym typeface="IBM Plex Sans Medium"/>
                <a:hlinkClick r:id="rId5">
                  <a:extLst>
                    <a:ext uri="{A12FA001-AC4F-418D-AE19-62706E023703}">
                      <ahyp:hlinkClr xmlns:ahyp="http://schemas.microsoft.com/office/drawing/2018/hyperlinkcolor" val="tx"/>
                    </a:ext>
                  </a:extLst>
                </a:hlinkClick>
              </a:rPr>
              <a:t>Freepik</a:t>
            </a:r>
            <a:endParaRPr sz="1200">
              <a:solidFill>
                <a:schemeClr val="lt1"/>
              </a:solidFill>
              <a:latin typeface="IBM Plex Sans Medium"/>
              <a:ea typeface="IBM Plex Sans Medium"/>
              <a:cs typeface="IBM Plex Sans Medium"/>
              <a:sym typeface="IBM Plex Sans Medium"/>
            </a:endParaRPr>
          </a:p>
        </p:txBody>
      </p:sp>
      <p:sp>
        <p:nvSpPr>
          <p:cNvPr id="540" name="Google Shape;540;p51"/>
          <p:cNvSpPr/>
          <p:nvPr/>
        </p:nvSpPr>
        <p:spPr>
          <a:xfrm>
            <a:off x="4147800" y="229225"/>
            <a:ext cx="4685100" cy="4685100"/>
          </a:xfrm>
          <a:prstGeom prst="ellipse">
            <a:avLst/>
          </a:prstGeom>
          <a:gradFill>
            <a:gsLst>
              <a:gs pos="0">
                <a:srgbClr val="FFFFFF">
                  <a:alpha val="15294"/>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1" name="Google Shape;541;p51"/>
          <p:cNvGrpSpPr/>
          <p:nvPr/>
        </p:nvGrpSpPr>
        <p:grpSpPr>
          <a:xfrm>
            <a:off x="7068309" y="279305"/>
            <a:ext cx="2075906" cy="387206"/>
            <a:chOff x="1298650" y="3255600"/>
            <a:chExt cx="3427850" cy="639375"/>
          </a:xfrm>
        </p:grpSpPr>
        <p:sp>
          <p:nvSpPr>
            <p:cNvPr id="542" name="Google Shape;542;p51"/>
            <p:cNvSpPr/>
            <p:nvPr/>
          </p:nvSpPr>
          <p:spPr>
            <a:xfrm>
              <a:off x="1483200" y="3347875"/>
              <a:ext cx="3243300" cy="547100"/>
            </a:xfrm>
            <a:custGeom>
              <a:avLst/>
              <a:gdLst/>
              <a:ahLst/>
              <a:cxnLst/>
              <a:rect l="l" t="t" r="r" b="b"/>
              <a:pathLst>
                <a:path w="129732" h="21884" fill="none" extrusionOk="0">
                  <a:moveTo>
                    <a:pt x="129731" y="11311"/>
                  </a:moveTo>
                  <a:lnTo>
                    <a:pt x="100335" y="11311"/>
                  </a:lnTo>
                  <a:lnTo>
                    <a:pt x="89738" y="21884"/>
                  </a:lnTo>
                  <a:lnTo>
                    <a:pt x="34529" y="21884"/>
                  </a:lnTo>
                  <a:lnTo>
                    <a:pt x="12633" y="0"/>
                  </a:lnTo>
                  <a:lnTo>
                    <a:pt x="1" y="0"/>
                  </a:lnTo>
                </a:path>
              </a:pathLst>
            </a:custGeom>
            <a:noFill/>
            <a:ln w="952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51"/>
            <p:cNvSpPr/>
            <p:nvPr/>
          </p:nvSpPr>
          <p:spPr>
            <a:xfrm>
              <a:off x="1298650" y="3255600"/>
              <a:ext cx="184575" cy="184850"/>
            </a:xfrm>
            <a:custGeom>
              <a:avLst/>
              <a:gdLst/>
              <a:ahLst/>
              <a:cxnLst/>
              <a:rect l="l" t="t" r="r" b="b"/>
              <a:pathLst>
                <a:path w="7383" h="7394" fill="none" extrusionOk="0">
                  <a:moveTo>
                    <a:pt x="1" y="3691"/>
                  </a:moveTo>
                  <a:cubicBezTo>
                    <a:pt x="1" y="1643"/>
                    <a:pt x="1644" y="0"/>
                    <a:pt x="3692" y="0"/>
                  </a:cubicBezTo>
                  <a:cubicBezTo>
                    <a:pt x="5728" y="0"/>
                    <a:pt x="7383" y="1643"/>
                    <a:pt x="7383" y="3691"/>
                  </a:cubicBezTo>
                  <a:cubicBezTo>
                    <a:pt x="7383" y="5727"/>
                    <a:pt x="5728" y="7382"/>
                    <a:pt x="3692" y="7382"/>
                  </a:cubicBezTo>
                  <a:cubicBezTo>
                    <a:pt x="1644" y="7394"/>
                    <a:pt x="1" y="5727"/>
                    <a:pt x="1" y="3691"/>
                  </a:cubicBezTo>
                  <a:close/>
                </a:path>
              </a:pathLst>
            </a:custGeom>
            <a:noFill/>
            <a:ln w="952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4" name="Google Shape;544;p51"/>
          <p:cNvSpPr/>
          <p:nvPr/>
        </p:nvSpPr>
        <p:spPr>
          <a:xfrm rot="5400000">
            <a:off x="4162050" y="4515197"/>
            <a:ext cx="333300" cy="332100"/>
          </a:xfrm>
          <a:prstGeom prst="snip2DiagRect">
            <a:avLst>
              <a:gd name="adj1" fmla="val 0"/>
              <a:gd name="adj2" fmla="val 32236"/>
            </a:avLst>
          </a:prstGeom>
          <a:noFill/>
          <a:ln w="9525" cap="flat" cmpd="sng">
            <a:solidFill>
              <a:schemeClr val="lt1"/>
            </a:solidFill>
            <a:prstDash val="solid"/>
            <a:round/>
            <a:headEnd type="none" w="sm" len="sm"/>
            <a:tailEnd type="none" w="sm" len="sm"/>
          </a:ln>
          <a:effectLst>
            <a:outerShdw blurRad="100013" algn="bl" rotWithShape="0">
              <a:schemeClr val="lt1">
                <a:alpha val="7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5" name="Google Shape;545;p51"/>
          <p:cNvGrpSpPr/>
          <p:nvPr/>
        </p:nvGrpSpPr>
        <p:grpSpPr>
          <a:xfrm>
            <a:off x="4494745" y="4545557"/>
            <a:ext cx="2631411" cy="338687"/>
            <a:chOff x="198225" y="4390550"/>
            <a:chExt cx="3765075" cy="484600"/>
          </a:xfrm>
        </p:grpSpPr>
        <p:sp>
          <p:nvSpPr>
            <p:cNvPr id="546" name="Google Shape;546;p51"/>
            <p:cNvSpPr/>
            <p:nvPr/>
          </p:nvSpPr>
          <p:spPr>
            <a:xfrm>
              <a:off x="198225" y="4390550"/>
              <a:ext cx="3580525" cy="392325"/>
            </a:xfrm>
            <a:custGeom>
              <a:avLst/>
              <a:gdLst/>
              <a:ahLst/>
              <a:cxnLst/>
              <a:rect l="l" t="t" r="r" b="b"/>
              <a:pathLst>
                <a:path w="143221" h="15693" fill="none" extrusionOk="0">
                  <a:moveTo>
                    <a:pt x="1" y="7585"/>
                  </a:moveTo>
                  <a:lnTo>
                    <a:pt x="21063" y="7585"/>
                  </a:lnTo>
                  <a:lnTo>
                    <a:pt x="28659" y="1"/>
                  </a:lnTo>
                  <a:lnTo>
                    <a:pt x="118492" y="1"/>
                  </a:lnTo>
                  <a:lnTo>
                    <a:pt x="134172" y="15693"/>
                  </a:lnTo>
                  <a:lnTo>
                    <a:pt x="143221" y="15693"/>
                  </a:lnTo>
                </a:path>
              </a:pathLst>
            </a:custGeom>
            <a:noFill/>
            <a:ln w="952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51"/>
            <p:cNvSpPr/>
            <p:nvPr/>
          </p:nvSpPr>
          <p:spPr>
            <a:xfrm>
              <a:off x="3778725" y="4690575"/>
              <a:ext cx="184575" cy="184575"/>
            </a:xfrm>
            <a:custGeom>
              <a:avLst/>
              <a:gdLst/>
              <a:ahLst/>
              <a:cxnLst/>
              <a:rect l="l" t="t" r="r" b="b"/>
              <a:pathLst>
                <a:path w="7383" h="7383" fill="none" extrusionOk="0">
                  <a:moveTo>
                    <a:pt x="1" y="3692"/>
                  </a:moveTo>
                  <a:cubicBezTo>
                    <a:pt x="1" y="1656"/>
                    <a:pt x="1656" y="1"/>
                    <a:pt x="3692" y="1"/>
                  </a:cubicBezTo>
                  <a:cubicBezTo>
                    <a:pt x="5728" y="1"/>
                    <a:pt x="7383" y="1656"/>
                    <a:pt x="7383" y="3692"/>
                  </a:cubicBezTo>
                  <a:cubicBezTo>
                    <a:pt x="7383" y="5728"/>
                    <a:pt x="5728" y="7383"/>
                    <a:pt x="3692" y="7383"/>
                  </a:cubicBezTo>
                  <a:cubicBezTo>
                    <a:pt x="1656" y="7383"/>
                    <a:pt x="1" y="5728"/>
                    <a:pt x="1" y="3692"/>
                  </a:cubicBezTo>
                  <a:close/>
                </a:path>
              </a:pathLst>
            </a:custGeom>
            <a:noFill/>
            <a:ln w="952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p:cSld name="CUSTOM_9">
    <p:bg>
      <p:bgPr>
        <a:blipFill>
          <a:blip r:embed="rId2">
            <a:alphaModFix/>
          </a:blip>
          <a:stretch>
            <a:fillRect/>
          </a:stretch>
        </a:blipFill>
        <a:effectLst/>
      </p:bgPr>
    </p:bg>
    <p:spTree>
      <p:nvGrpSpPr>
        <p:cNvPr id="1" name="Shape 548"/>
        <p:cNvGrpSpPr/>
        <p:nvPr/>
      </p:nvGrpSpPr>
      <p:grpSpPr>
        <a:xfrm>
          <a:off x="0" y="0"/>
          <a:ext cx="0" cy="0"/>
          <a:chOff x="0" y="0"/>
          <a:chExt cx="0" cy="0"/>
        </a:xfrm>
      </p:grpSpPr>
      <p:sp>
        <p:nvSpPr>
          <p:cNvPr id="549" name="Google Shape;549;p52"/>
          <p:cNvSpPr/>
          <p:nvPr/>
        </p:nvSpPr>
        <p:spPr>
          <a:xfrm>
            <a:off x="-793775" y="-800425"/>
            <a:ext cx="2679600" cy="2679600"/>
          </a:xfrm>
          <a:prstGeom prst="ellipse">
            <a:avLst/>
          </a:prstGeom>
          <a:gradFill>
            <a:gsLst>
              <a:gs pos="0">
                <a:srgbClr val="FFFFFF">
                  <a:alpha val="15294"/>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50" name="Google Shape;550;p52"/>
          <p:cNvPicPr preferRelativeResize="0"/>
          <p:nvPr/>
        </p:nvPicPr>
        <p:blipFill>
          <a:blip r:embed="rId3">
            <a:alphaModFix/>
          </a:blip>
          <a:stretch>
            <a:fillRect/>
          </a:stretch>
        </p:blipFill>
        <p:spPr>
          <a:xfrm>
            <a:off x="5699850" y="104461"/>
            <a:ext cx="3347900" cy="2028827"/>
          </a:xfrm>
          <a:prstGeom prst="rect">
            <a:avLst/>
          </a:prstGeom>
          <a:noFill/>
          <a:ln>
            <a:noFill/>
          </a:ln>
        </p:spPr>
      </p:pic>
      <p:grpSp>
        <p:nvGrpSpPr>
          <p:cNvPr id="551" name="Google Shape;551;p52"/>
          <p:cNvGrpSpPr/>
          <p:nvPr/>
        </p:nvGrpSpPr>
        <p:grpSpPr>
          <a:xfrm flipH="1">
            <a:off x="256575" y="4506113"/>
            <a:ext cx="1154625" cy="430500"/>
            <a:chOff x="4042650" y="642025"/>
            <a:chExt cx="1154625" cy="430500"/>
          </a:xfrm>
        </p:grpSpPr>
        <p:sp>
          <p:nvSpPr>
            <p:cNvPr id="552" name="Google Shape;552;p52"/>
            <p:cNvSpPr/>
            <p:nvPr/>
          </p:nvSpPr>
          <p:spPr>
            <a:xfrm>
              <a:off x="4042650" y="642025"/>
              <a:ext cx="498000" cy="430500"/>
            </a:xfrm>
            <a:prstGeom prst="snip2DiagRect">
              <a:avLst>
                <a:gd name="adj1" fmla="val 0"/>
                <a:gd name="adj2" fmla="val 32236"/>
              </a:avLst>
            </a:prstGeom>
            <a:noFill/>
            <a:ln w="9525" cap="flat" cmpd="sng">
              <a:solidFill>
                <a:schemeClr val="lt1"/>
              </a:solidFill>
              <a:prstDash val="solid"/>
              <a:round/>
              <a:headEnd type="none" w="sm" len="sm"/>
              <a:tailEnd type="none" w="sm" len="sm"/>
            </a:ln>
            <a:effectLst>
              <a:outerShdw blurRad="100013" algn="bl" rotWithShape="0">
                <a:schemeClr val="lt1">
                  <a:alpha val="7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52"/>
            <p:cNvSpPr/>
            <p:nvPr/>
          </p:nvSpPr>
          <p:spPr>
            <a:xfrm>
              <a:off x="4699275" y="642025"/>
              <a:ext cx="498000" cy="430500"/>
            </a:xfrm>
            <a:prstGeom prst="snip2DiagRect">
              <a:avLst>
                <a:gd name="adj1" fmla="val 0"/>
                <a:gd name="adj2" fmla="val 32236"/>
              </a:avLst>
            </a:prstGeom>
            <a:noFill/>
            <a:ln w="9525" cap="flat" cmpd="sng">
              <a:solidFill>
                <a:schemeClr val="lt1"/>
              </a:solidFill>
              <a:prstDash val="solid"/>
              <a:round/>
              <a:headEnd type="none" w="sm" len="sm"/>
              <a:tailEnd type="none" w="sm" len="sm"/>
            </a:ln>
            <a:effectLst>
              <a:outerShdw blurRad="100013" algn="bl" rotWithShape="0">
                <a:schemeClr val="lt1">
                  <a:alpha val="7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4" name="Google Shape;554;p52"/>
          <p:cNvSpPr/>
          <p:nvPr/>
        </p:nvSpPr>
        <p:spPr>
          <a:xfrm>
            <a:off x="7091100" y="3009575"/>
            <a:ext cx="2679600" cy="2679600"/>
          </a:xfrm>
          <a:prstGeom prst="ellipse">
            <a:avLst/>
          </a:prstGeom>
          <a:gradFill>
            <a:gsLst>
              <a:gs pos="0">
                <a:srgbClr val="FFFFFF">
                  <a:alpha val="15294"/>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1">
  <p:cSld name="CUSTOM_9_1">
    <p:bg>
      <p:bgPr>
        <a:blipFill>
          <a:blip r:embed="rId2">
            <a:alphaModFix/>
          </a:blip>
          <a:stretch>
            <a:fillRect/>
          </a:stretch>
        </a:blipFill>
        <a:effectLst/>
      </p:bgPr>
    </p:bg>
    <p:spTree>
      <p:nvGrpSpPr>
        <p:cNvPr id="1" name="Shape 555"/>
        <p:cNvGrpSpPr/>
        <p:nvPr/>
      </p:nvGrpSpPr>
      <p:grpSpPr>
        <a:xfrm>
          <a:off x="0" y="0"/>
          <a:ext cx="0" cy="0"/>
          <a:chOff x="0" y="0"/>
          <a:chExt cx="0" cy="0"/>
        </a:xfrm>
      </p:grpSpPr>
      <p:sp>
        <p:nvSpPr>
          <p:cNvPr id="556" name="Google Shape;556;p53"/>
          <p:cNvSpPr/>
          <p:nvPr/>
        </p:nvSpPr>
        <p:spPr>
          <a:xfrm>
            <a:off x="5152050" y="1017725"/>
            <a:ext cx="4059000" cy="4059000"/>
          </a:xfrm>
          <a:prstGeom prst="ellipse">
            <a:avLst/>
          </a:prstGeom>
          <a:gradFill>
            <a:gsLst>
              <a:gs pos="0">
                <a:srgbClr val="FFFFFF">
                  <a:alpha val="15294"/>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53"/>
          <p:cNvSpPr/>
          <p:nvPr/>
        </p:nvSpPr>
        <p:spPr>
          <a:xfrm>
            <a:off x="-695325" y="-1274025"/>
            <a:ext cx="4912200" cy="4912200"/>
          </a:xfrm>
          <a:prstGeom prst="ellipse">
            <a:avLst/>
          </a:prstGeom>
          <a:gradFill>
            <a:gsLst>
              <a:gs pos="0">
                <a:srgbClr val="FFFFFF">
                  <a:alpha val="15294"/>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53"/>
          <p:cNvSpPr/>
          <p:nvPr/>
        </p:nvSpPr>
        <p:spPr>
          <a:xfrm>
            <a:off x="535025" y="277250"/>
            <a:ext cx="8073900" cy="4589100"/>
          </a:xfrm>
          <a:prstGeom prst="snip2DiagRect">
            <a:avLst>
              <a:gd name="adj1" fmla="val 0"/>
              <a:gd name="adj2" fmla="val 16667"/>
            </a:avLst>
          </a:prstGeom>
          <a:noFill/>
          <a:ln w="9525" cap="flat" cmpd="sng">
            <a:solidFill>
              <a:schemeClr val="lt1"/>
            </a:solidFill>
            <a:prstDash val="solid"/>
            <a:round/>
            <a:headEnd type="none" w="sm" len="sm"/>
            <a:tailEnd type="none" w="sm" len="sm"/>
          </a:ln>
          <a:effectLst>
            <a:outerShdw blurRad="100013" algn="bl" rotWithShape="0">
              <a:schemeClr val="lt1">
                <a:alpha val="7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53"/>
          <p:cNvSpPr/>
          <p:nvPr/>
        </p:nvSpPr>
        <p:spPr>
          <a:xfrm>
            <a:off x="8608950" y="224775"/>
            <a:ext cx="295500" cy="255300"/>
          </a:xfrm>
          <a:prstGeom prst="snip2DiagRect">
            <a:avLst>
              <a:gd name="adj1" fmla="val 0"/>
              <a:gd name="adj2" fmla="val 32236"/>
            </a:avLst>
          </a:prstGeom>
          <a:noFill/>
          <a:ln w="9525" cap="flat" cmpd="sng">
            <a:solidFill>
              <a:schemeClr val="lt1"/>
            </a:solidFill>
            <a:prstDash val="solid"/>
            <a:round/>
            <a:headEnd type="none" w="sm" len="sm"/>
            <a:tailEnd type="none" w="sm" len="sm"/>
          </a:ln>
          <a:effectLst>
            <a:outerShdw blurRad="100013" algn="bl" rotWithShape="0">
              <a:schemeClr val="lt1">
                <a:alpha val="7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53"/>
          <p:cNvSpPr/>
          <p:nvPr/>
        </p:nvSpPr>
        <p:spPr>
          <a:xfrm>
            <a:off x="239550" y="4663425"/>
            <a:ext cx="295500" cy="255300"/>
          </a:xfrm>
          <a:prstGeom prst="snip2DiagRect">
            <a:avLst>
              <a:gd name="adj1" fmla="val 0"/>
              <a:gd name="adj2" fmla="val 32236"/>
            </a:avLst>
          </a:prstGeom>
          <a:noFill/>
          <a:ln w="9525" cap="flat" cmpd="sng">
            <a:solidFill>
              <a:schemeClr val="lt1"/>
            </a:solidFill>
            <a:prstDash val="solid"/>
            <a:round/>
            <a:headEnd type="none" w="sm" len="sm"/>
            <a:tailEnd type="none" w="sm" len="sm"/>
          </a:ln>
          <a:effectLst>
            <a:outerShdw blurRad="100013" algn="bl" rotWithShape="0">
              <a:schemeClr val="lt1">
                <a:alpha val="7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2">
  <p:cSld name="CUSTOM_9_1_1">
    <p:bg>
      <p:bgPr>
        <a:blipFill>
          <a:blip r:embed="rId2">
            <a:alphaModFix/>
          </a:blip>
          <a:stretch>
            <a:fillRect/>
          </a:stretch>
        </a:blipFill>
        <a:effectLst/>
      </p:bgPr>
    </p:bg>
    <p:spTree>
      <p:nvGrpSpPr>
        <p:cNvPr id="1" name="Shape 561"/>
        <p:cNvGrpSpPr/>
        <p:nvPr/>
      </p:nvGrpSpPr>
      <p:grpSpPr>
        <a:xfrm>
          <a:off x="0" y="0"/>
          <a:ext cx="0" cy="0"/>
          <a:chOff x="0" y="0"/>
          <a:chExt cx="0" cy="0"/>
        </a:xfrm>
      </p:grpSpPr>
      <p:sp>
        <p:nvSpPr>
          <p:cNvPr id="562" name="Google Shape;562;p54"/>
          <p:cNvSpPr/>
          <p:nvPr/>
        </p:nvSpPr>
        <p:spPr>
          <a:xfrm rot="10800000" flipH="1">
            <a:off x="5304450" y="-1045425"/>
            <a:ext cx="4059000" cy="4059000"/>
          </a:xfrm>
          <a:prstGeom prst="ellipse">
            <a:avLst/>
          </a:prstGeom>
          <a:gradFill>
            <a:gsLst>
              <a:gs pos="0">
                <a:srgbClr val="FFFFFF">
                  <a:alpha val="15294"/>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54"/>
          <p:cNvSpPr/>
          <p:nvPr/>
        </p:nvSpPr>
        <p:spPr>
          <a:xfrm rot="10800000" flipH="1">
            <a:off x="-542925" y="393125"/>
            <a:ext cx="4912200" cy="4912200"/>
          </a:xfrm>
          <a:prstGeom prst="ellipse">
            <a:avLst/>
          </a:prstGeom>
          <a:gradFill>
            <a:gsLst>
              <a:gs pos="0">
                <a:srgbClr val="FFFFFF">
                  <a:alpha val="15294"/>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4" name="Google Shape;564;p54"/>
          <p:cNvGrpSpPr/>
          <p:nvPr/>
        </p:nvGrpSpPr>
        <p:grpSpPr>
          <a:xfrm>
            <a:off x="368731" y="360425"/>
            <a:ext cx="780400" cy="357900"/>
            <a:chOff x="4598506" y="471425"/>
            <a:chExt cx="780400" cy="357900"/>
          </a:xfrm>
        </p:grpSpPr>
        <p:sp>
          <p:nvSpPr>
            <p:cNvPr id="565" name="Google Shape;565;p54"/>
            <p:cNvSpPr/>
            <p:nvPr/>
          </p:nvSpPr>
          <p:spPr>
            <a:xfrm rot="5400000">
              <a:off x="5038106" y="488525"/>
              <a:ext cx="357900" cy="323700"/>
            </a:xfrm>
            <a:prstGeom prst="snip2DiagRect">
              <a:avLst>
                <a:gd name="adj1" fmla="val 0"/>
                <a:gd name="adj2" fmla="val 32236"/>
              </a:avLst>
            </a:prstGeom>
            <a:noFill/>
            <a:ln w="9525" cap="flat" cmpd="sng">
              <a:solidFill>
                <a:schemeClr val="lt1"/>
              </a:solidFill>
              <a:prstDash val="solid"/>
              <a:round/>
              <a:headEnd type="none" w="sm" len="sm"/>
              <a:tailEnd type="none" w="sm" len="sm"/>
            </a:ln>
            <a:effectLst>
              <a:outerShdw blurRad="100013" algn="bl" rotWithShape="0">
                <a:schemeClr val="lt1">
                  <a:alpha val="7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54"/>
            <p:cNvSpPr/>
            <p:nvPr/>
          </p:nvSpPr>
          <p:spPr>
            <a:xfrm rot="5400000">
              <a:off x="4581406" y="488525"/>
              <a:ext cx="357900" cy="323700"/>
            </a:xfrm>
            <a:prstGeom prst="snip2DiagRect">
              <a:avLst>
                <a:gd name="adj1" fmla="val 0"/>
                <a:gd name="adj2" fmla="val 32236"/>
              </a:avLst>
            </a:prstGeom>
            <a:noFill/>
            <a:ln w="9525" cap="flat" cmpd="sng">
              <a:solidFill>
                <a:schemeClr val="lt1"/>
              </a:solidFill>
              <a:prstDash val="solid"/>
              <a:round/>
              <a:headEnd type="none" w="sm" len="sm"/>
              <a:tailEnd type="none" w="sm" len="sm"/>
            </a:ln>
            <a:effectLst>
              <a:outerShdw blurRad="100013" algn="bl" rotWithShape="0">
                <a:schemeClr val="lt1">
                  <a:alpha val="7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7" name="Google Shape;567;p54"/>
          <p:cNvGrpSpPr/>
          <p:nvPr/>
        </p:nvGrpSpPr>
        <p:grpSpPr>
          <a:xfrm rot="10800000" flipH="1">
            <a:off x="-12" y="4570483"/>
            <a:ext cx="2780508" cy="357877"/>
            <a:chOff x="198225" y="4390550"/>
            <a:chExt cx="3765075" cy="484600"/>
          </a:xfrm>
        </p:grpSpPr>
        <p:sp>
          <p:nvSpPr>
            <p:cNvPr id="568" name="Google Shape;568;p54"/>
            <p:cNvSpPr/>
            <p:nvPr/>
          </p:nvSpPr>
          <p:spPr>
            <a:xfrm>
              <a:off x="198225" y="4390550"/>
              <a:ext cx="3580525" cy="392325"/>
            </a:xfrm>
            <a:custGeom>
              <a:avLst/>
              <a:gdLst/>
              <a:ahLst/>
              <a:cxnLst/>
              <a:rect l="l" t="t" r="r" b="b"/>
              <a:pathLst>
                <a:path w="143221" h="15693" fill="none" extrusionOk="0">
                  <a:moveTo>
                    <a:pt x="1" y="7585"/>
                  </a:moveTo>
                  <a:lnTo>
                    <a:pt x="21063" y="7585"/>
                  </a:lnTo>
                  <a:lnTo>
                    <a:pt x="28659" y="1"/>
                  </a:lnTo>
                  <a:lnTo>
                    <a:pt x="118492" y="1"/>
                  </a:lnTo>
                  <a:lnTo>
                    <a:pt x="134172" y="15693"/>
                  </a:lnTo>
                  <a:lnTo>
                    <a:pt x="143221" y="15693"/>
                  </a:lnTo>
                </a:path>
              </a:pathLst>
            </a:custGeom>
            <a:noFill/>
            <a:ln w="952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54"/>
            <p:cNvSpPr/>
            <p:nvPr/>
          </p:nvSpPr>
          <p:spPr>
            <a:xfrm>
              <a:off x="3778725" y="4690575"/>
              <a:ext cx="184575" cy="184575"/>
            </a:xfrm>
            <a:custGeom>
              <a:avLst/>
              <a:gdLst/>
              <a:ahLst/>
              <a:cxnLst/>
              <a:rect l="l" t="t" r="r" b="b"/>
              <a:pathLst>
                <a:path w="7383" h="7383" fill="none" extrusionOk="0">
                  <a:moveTo>
                    <a:pt x="1" y="3692"/>
                  </a:moveTo>
                  <a:cubicBezTo>
                    <a:pt x="1" y="1656"/>
                    <a:pt x="1656" y="1"/>
                    <a:pt x="3692" y="1"/>
                  </a:cubicBezTo>
                  <a:cubicBezTo>
                    <a:pt x="5728" y="1"/>
                    <a:pt x="7383" y="1656"/>
                    <a:pt x="7383" y="3692"/>
                  </a:cubicBezTo>
                  <a:cubicBezTo>
                    <a:pt x="7383" y="5728"/>
                    <a:pt x="5728" y="7383"/>
                    <a:pt x="3692" y="7383"/>
                  </a:cubicBezTo>
                  <a:cubicBezTo>
                    <a:pt x="1656" y="7383"/>
                    <a:pt x="1" y="5728"/>
                    <a:pt x="1" y="3692"/>
                  </a:cubicBezTo>
                  <a:close/>
                </a:path>
              </a:pathLst>
            </a:custGeom>
            <a:noFill/>
            <a:ln w="952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0" name="Google Shape;570;p54"/>
          <p:cNvGrpSpPr/>
          <p:nvPr/>
        </p:nvGrpSpPr>
        <p:grpSpPr>
          <a:xfrm>
            <a:off x="7083488" y="215150"/>
            <a:ext cx="2060513" cy="357885"/>
            <a:chOff x="6363488" y="215150"/>
            <a:chExt cx="2060513" cy="357885"/>
          </a:xfrm>
        </p:grpSpPr>
        <p:sp>
          <p:nvSpPr>
            <p:cNvPr id="571" name="Google Shape;571;p54"/>
            <p:cNvSpPr/>
            <p:nvPr/>
          </p:nvSpPr>
          <p:spPr>
            <a:xfrm flipH="1">
              <a:off x="6499827" y="215150"/>
              <a:ext cx="1924174" cy="289732"/>
            </a:xfrm>
            <a:custGeom>
              <a:avLst/>
              <a:gdLst/>
              <a:ahLst/>
              <a:cxnLst/>
              <a:rect l="l" t="t" r="r" b="b"/>
              <a:pathLst>
                <a:path w="143221" h="15693" fill="none" extrusionOk="0">
                  <a:moveTo>
                    <a:pt x="1" y="7585"/>
                  </a:moveTo>
                  <a:lnTo>
                    <a:pt x="21063" y="7585"/>
                  </a:lnTo>
                  <a:lnTo>
                    <a:pt x="28659" y="1"/>
                  </a:lnTo>
                  <a:lnTo>
                    <a:pt x="118492" y="1"/>
                  </a:lnTo>
                  <a:lnTo>
                    <a:pt x="134172" y="15693"/>
                  </a:lnTo>
                  <a:lnTo>
                    <a:pt x="143221" y="15693"/>
                  </a:lnTo>
                </a:path>
              </a:pathLst>
            </a:custGeom>
            <a:noFill/>
            <a:ln w="952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54"/>
            <p:cNvSpPr/>
            <p:nvPr/>
          </p:nvSpPr>
          <p:spPr>
            <a:xfrm flipH="1">
              <a:off x="6363488" y="436726"/>
              <a:ext cx="136309" cy="136309"/>
            </a:xfrm>
            <a:custGeom>
              <a:avLst/>
              <a:gdLst/>
              <a:ahLst/>
              <a:cxnLst/>
              <a:rect l="l" t="t" r="r" b="b"/>
              <a:pathLst>
                <a:path w="7383" h="7383" fill="none" extrusionOk="0">
                  <a:moveTo>
                    <a:pt x="1" y="3692"/>
                  </a:moveTo>
                  <a:cubicBezTo>
                    <a:pt x="1" y="1656"/>
                    <a:pt x="1656" y="1"/>
                    <a:pt x="3692" y="1"/>
                  </a:cubicBezTo>
                  <a:cubicBezTo>
                    <a:pt x="5728" y="1"/>
                    <a:pt x="7383" y="1656"/>
                    <a:pt x="7383" y="3692"/>
                  </a:cubicBezTo>
                  <a:cubicBezTo>
                    <a:pt x="7383" y="5728"/>
                    <a:pt x="5728" y="7383"/>
                    <a:pt x="3692" y="7383"/>
                  </a:cubicBezTo>
                  <a:cubicBezTo>
                    <a:pt x="1656" y="7383"/>
                    <a:pt x="1" y="5728"/>
                    <a:pt x="1" y="3692"/>
                  </a:cubicBezTo>
                  <a:close/>
                </a:path>
              </a:pathLst>
            </a:custGeom>
            <a:noFill/>
            <a:ln w="952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3">
  <p:cSld name="CUSTOM_9_1_1_1">
    <p:bg>
      <p:bgPr>
        <a:blipFill>
          <a:blip r:embed="rId2">
            <a:alphaModFix/>
          </a:blip>
          <a:stretch>
            <a:fillRect/>
          </a:stretch>
        </a:blipFill>
        <a:effectLst/>
      </p:bgPr>
    </p:bg>
    <p:spTree>
      <p:nvGrpSpPr>
        <p:cNvPr id="1" name="Shape 573"/>
        <p:cNvGrpSpPr/>
        <p:nvPr/>
      </p:nvGrpSpPr>
      <p:grpSpPr>
        <a:xfrm>
          <a:off x="0" y="0"/>
          <a:ext cx="0" cy="0"/>
          <a:chOff x="0" y="0"/>
          <a:chExt cx="0" cy="0"/>
        </a:xfrm>
      </p:grpSpPr>
      <p:pic>
        <p:nvPicPr>
          <p:cNvPr id="574" name="Google Shape;574;p55"/>
          <p:cNvPicPr preferRelativeResize="0"/>
          <p:nvPr/>
        </p:nvPicPr>
        <p:blipFill rotWithShape="1">
          <a:blip r:embed="rId3">
            <a:alphaModFix/>
          </a:blip>
          <a:srcRect b="47712"/>
          <a:stretch/>
        </p:blipFill>
        <p:spPr>
          <a:xfrm>
            <a:off x="3489225" y="4122300"/>
            <a:ext cx="3222850" cy="1021225"/>
          </a:xfrm>
          <a:prstGeom prst="rect">
            <a:avLst/>
          </a:prstGeom>
          <a:noFill/>
          <a:ln>
            <a:noFill/>
          </a:ln>
        </p:spPr>
      </p:pic>
      <p:pic>
        <p:nvPicPr>
          <p:cNvPr id="575" name="Google Shape;575;p55"/>
          <p:cNvPicPr preferRelativeResize="0"/>
          <p:nvPr/>
        </p:nvPicPr>
        <p:blipFill rotWithShape="1">
          <a:blip r:embed="rId3">
            <a:alphaModFix/>
          </a:blip>
          <a:srcRect t="47712"/>
          <a:stretch/>
        </p:blipFill>
        <p:spPr>
          <a:xfrm>
            <a:off x="5977075" y="0"/>
            <a:ext cx="3222850" cy="102122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35"/>
        <p:cNvGrpSpPr/>
        <p:nvPr/>
      </p:nvGrpSpPr>
      <p:grpSpPr>
        <a:xfrm>
          <a:off x="0" y="0"/>
          <a:ext cx="0" cy="0"/>
          <a:chOff x="0" y="0"/>
          <a:chExt cx="0" cy="0"/>
        </a:xfrm>
      </p:grpSpPr>
      <p:sp>
        <p:nvSpPr>
          <p:cNvPr id="36" name="Google Shape;36;p4"/>
          <p:cNvSpPr/>
          <p:nvPr/>
        </p:nvSpPr>
        <p:spPr>
          <a:xfrm>
            <a:off x="391500" y="313650"/>
            <a:ext cx="8361000" cy="4516200"/>
          </a:xfrm>
          <a:prstGeom prst="rect">
            <a:avLst/>
          </a:prstGeom>
          <a:solidFill>
            <a:schemeClr val="dk1">
              <a:alpha val="379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4"/>
          <p:cNvSpPr txBox="1">
            <a:spLocks noGrp="1"/>
          </p:cNvSpPr>
          <p:nvPr>
            <p:ph type="title"/>
          </p:nvPr>
        </p:nvSpPr>
        <p:spPr>
          <a:xfrm>
            <a:off x="720000" y="4371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 name="Google Shape;38;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200" lvl="0" indent="-298450" rtl="0">
              <a:lnSpc>
                <a:spcPct val="100000"/>
              </a:lnSpc>
              <a:spcBef>
                <a:spcPts val="0"/>
              </a:spcBef>
              <a:spcAft>
                <a:spcPts val="0"/>
              </a:spcAft>
              <a:buSzPts val="1100"/>
              <a:buAutoNum type="arabicPeriod"/>
              <a:defRPr sz="1100"/>
            </a:lvl1pPr>
            <a:lvl2pPr marL="914400" lvl="1" indent="-298450" rtl="0">
              <a:lnSpc>
                <a:spcPct val="100000"/>
              </a:lnSpc>
              <a:spcBef>
                <a:spcPts val="0"/>
              </a:spcBef>
              <a:spcAft>
                <a:spcPts val="0"/>
              </a:spcAft>
              <a:buSzPts val="1100"/>
              <a:buFont typeface="Roboto Condensed Light"/>
              <a:buAutoNum type="alphaLcPeriod"/>
              <a:defRPr sz="1100"/>
            </a:lvl2pPr>
            <a:lvl3pPr marL="1371600" lvl="2" indent="-298450" rtl="0">
              <a:lnSpc>
                <a:spcPct val="100000"/>
              </a:lnSpc>
              <a:spcBef>
                <a:spcPts val="0"/>
              </a:spcBef>
              <a:spcAft>
                <a:spcPts val="0"/>
              </a:spcAft>
              <a:buSzPts val="1100"/>
              <a:buFont typeface="Roboto Condensed Light"/>
              <a:buAutoNum type="romanLcPeriod"/>
              <a:defRPr sz="1100"/>
            </a:lvl3pPr>
            <a:lvl4pPr marL="1828800" lvl="3" indent="-298450" rtl="0">
              <a:lnSpc>
                <a:spcPct val="100000"/>
              </a:lnSpc>
              <a:spcBef>
                <a:spcPts val="0"/>
              </a:spcBef>
              <a:spcAft>
                <a:spcPts val="0"/>
              </a:spcAft>
              <a:buSzPts val="1100"/>
              <a:buFont typeface="Roboto Condensed Light"/>
              <a:buAutoNum type="arabicPeriod"/>
              <a:defRPr sz="1100"/>
            </a:lvl4pPr>
            <a:lvl5pPr marL="2286000" lvl="4" indent="-298450" rtl="0">
              <a:lnSpc>
                <a:spcPct val="100000"/>
              </a:lnSpc>
              <a:spcBef>
                <a:spcPts val="0"/>
              </a:spcBef>
              <a:spcAft>
                <a:spcPts val="0"/>
              </a:spcAft>
              <a:buSzPts val="1100"/>
              <a:buFont typeface="Roboto Condensed Light"/>
              <a:buAutoNum type="alphaLcPeriod"/>
              <a:defRPr sz="1100"/>
            </a:lvl5pPr>
            <a:lvl6pPr marL="2743200" lvl="5" indent="-298450" rtl="0">
              <a:lnSpc>
                <a:spcPct val="100000"/>
              </a:lnSpc>
              <a:spcBef>
                <a:spcPts val="0"/>
              </a:spcBef>
              <a:spcAft>
                <a:spcPts val="0"/>
              </a:spcAft>
              <a:buSzPts val="1100"/>
              <a:buFont typeface="Roboto Condensed Light"/>
              <a:buAutoNum type="romanLcPeriod"/>
              <a:defRPr sz="1100"/>
            </a:lvl6pPr>
            <a:lvl7pPr marL="3200400" lvl="6" indent="-298450" rtl="0">
              <a:lnSpc>
                <a:spcPct val="100000"/>
              </a:lnSpc>
              <a:spcBef>
                <a:spcPts val="0"/>
              </a:spcBef>
              <a:spcAft>
                <a:spcPts val="0"/>
              </a:spcAft>
              <a:buSzPts val="1100"/>
              <a:buFont typeface="Roboto Condensed Light"/>
              <a:buAutoNum type="arabicPeriod"/>
              <a:defRPr sz="1100"/>
            </a:lvl7pPr>
            <a:lvl8pPr marL="3657600" lvl="7" indent="-298450" rtl="0">
              <a:lnSpc>
                <a:spcPct val="100000"/>
              </a:lnSpc>
              <a:spcBef>
                <a:spcPts val="0"/>
              </a:spcBef>
              <a:spcAft>
                <a:spcPts val="0"/>
              </a:spcAft>
              <a:buSzPts val="1100"/>
              <a:buFont typeface="Roboto Condensed Light"/>
              <a:buAutoNum type="alphaLcPeriod"/>
              <a:defRPr sz="1100"/>
            </a:lvl8pPr>
            <a:lvl9pPr marL="4114800" lvl="8" indent="-298450" rtl="0">
              <a:lnSpc>
                <a:spcPct val="100000"/>
              </a:lnSpc>
              <a:spcBef>
                <a:spcPts val="0"/>
              </a:spcBef>
              <a:spcAft>
                <a:spcPts val="0"/>
              </a:spcAft>
              <a:buSzPts val="1100"/>
              <a:buFont typeface="Roboto Condensed Light"/>
              <a:buAutoNum type="romanLcPeriod"/>
              <a:defRPr sz="1100"/>
            </a:lvl9pPr>
          </a:lstStyle>
          <a:p>
            <a:endParaRPr/>
          </a:p>
        </p:txBody>
      </p:sp>
      <p:grpSp>
        <p:nvGrpSpPr>
          <p:cNvPr id="39" name="Google Shape;39;p4"/>
          <p:cNvGrpSpPr/>
          <p:nvPr/>
        </p:nvGrpSpPr>
        <p:grpSpPr>
          <a:xfrm>
            <a:off x="3" y="101070"/>
            <a:ext cx="2610703" cy="336022"/>
            <a:chOff x="198225" y="4390550"/>
            <a:chExt cx="3765075" cy="484600"/>
          </a:xfrm>
        </p:grpSpPr>
        <p:sp>
          <p:nvSpPr>
            <p:cNvPr id="40" name="Google Shape;40;p4"/>
            <p:cNvSpPr/>
            <p:nvPr/>
          </p:nvSpPr>
          <p:spPr>
            <a:xfrm>
              <a:off x="198225" y="4390550"/>
              <a:ext cx="3580525" cy="392325"/>
            </a:xfrm>
            <a:custGeom>
              <a:avLst/>
              <a:gdLst/>
              <a:ahLst/>
              <a:cxnLst/>
              <a:rect l="l" t="t" r="r" b="b"/>
              <a:pathLst>
                <a:path w="143221" h="15693" fill="none" extrusionOk="0">
                  <a:moveTo>
                    <a:pt x="1" y="7585"/>
                  </a:moveTo>
                  <a:lnTo>
                    <a:pt x="21063" y="7585"/>
                  </a:lnTo>
                  <a:lnTo>
                    <a:pt x="28659" y="1"/>
                  </a:lnTo>
                  <a:lnTo>
                    <a:pt x="118492" y="1"/>
                  </a:lnTo>
                  <a:lnTo>
                    <a:pt x="134172" y="15693"/>
                  </a:lnTo>
                  <a:lnTo>
                    <a:pt x="143221" y="15693"/>
                  </a:lnTo>
                </a:path>
              </a:pathLst>
            </a:custGeom>
            <a:noFill/>
            <a:ln w="952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p:nvPr/>
          </p:nvSpPr>
          <p:spPr>
            <a:xfrm>
              <a:off x="3778725" y="4690575"/>
              <a:ext cx="184575" cy="184575"/>
            </a:xfrm>
            <a:custGeom>
              <a:avLst/>
              <a:gdLst/>
              <a:ahLst/>
              <a:cxnLst/>
              <a:rect l="l" t="t" r="r" b="b"/>
              <a:pathLst>
                <a:path w="7383" h="7383" fill="none" extrusionOk="0">
                  <a:moveTo>
                    <a:pt x="1" y="3692"/>
                  </a:moveTo>
                  <a:cubicBezTo>
                    <a:pt x="1" y="1656"/>
                    <a:pt x="1656" y="1"/>
                    <a:pt x="3692" y="1"/>
                  </a:cubicBezTo>
                  <a:cubicBezTo>
                    <a:pt x="5728" y="1"/>
                    <a:pt x="7383" y="1656"/>
                    <a:pt x="7383" y="3692"/>
                  </a:cubicBezTo>
                  <a:cubicBezTo>
                    <a:pt x="7383" y="5728"/>
                    <a:pt x="5728" y="7383"/>
                    <a:pt x="3692" y="7383"/>
                  </a:cubicBezTo>
                  <a:cubicBezTo>
                    <a:pt x="1656" y="7383"/>
                    <a:pt x="1" y="5728"/>
                    <a:pt x="1" y="3692"/>
                  </a:cubicBezTo>
                  <a:close/>
                </a:path>
              </a:pathLst>
            </a:custGeom>
            <a:noFill/>
            <a:ln w="952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42;p4"/>
          <p:cNvGrpSpPr/>
          <p:nvPr/>
        </p:nvGrpSpPr>
        <p:grpSpPr>
          <a:xfrm flipH="1">
            <a:off x="6533303" y="4719270"/>
            <a:ext cx="2610703" cy="336022"/>
            <a:chOff x="198225" y="4390550"/>
            <a:chExt cx="3765075" cy="484600"/>
          </a:xfrm>
        </p:grpSpPr>
        <p:sp>
          <p:nvSpPr>
            <p:cNvPr id="43" name="Google Shape;43;p4"/>
            <p:cNvSpPr/>
            <p:nvPr/>
          </p:nvSpPr>
          <p:spPr>
            <a:xfrm>
              <a:off x="198225" y="4390550"/>
              <a:ext cx="3580525" cy="392325"/>
            </a:xfrm>
            <a:custGeom>
              <a:avLst/>
              <a:gdLst/>
              <a:ahLst/>
              <a:cxnLst/>
              <a:rect l="l" t="t" r="r" b="b"/>
              <a:pathLst>
                <a:path w="143221" h="15693" fill="none" extrusionOk="0">
                  <a:moveTo>
                    <a:pt x="1" y="7585"/>
                  </a:moveTo>
                  <a:lnTo>
                    <a:pt x="21063" y="7585"/>
                  </a:lnTo>
                  <a:lnTo>
                    <a:pt x="28659" y="1"/>
                  </a:lnTo>
                  <a:lnTo>
                    <a:pt x="118492" y="1"/>
                  </a:lnTo>
                  <a:lnTo>
                    <a:pt x="134172" y="15693"/>
                  </a:lnTo>
                  <a:lnTo>
                    <a:pt x="143221" y="15693"/>
                  </a:lnTo>
                </a:path>
              </a:pathLst>
            </a:custGeom>
            <a:noFill/>
            <a:ln w="952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a:off x="3778725" y="4690575"/>
              <a:ext cx="184575" cy="184575"/>
            </a:xfrm>
            <a:custGeom>
              <a:avLst/>
              <a:gdLst/>
              <a:ahLst/>
              <a:cxnLst/>
              <a:rect l="l" t="t" r="r" b="b"/>
              <a:pathLst>
                <a:path w="7383" h="7383" fill="none" extrusionOk="0">
                  <a:moveTo>
                    <a:pt x="1" y="3692"/>
                  </a:moveTo>
                  <a:cubicBezTo>
                    <a:pt x="1" y="1656"/>
                    <a:pt x="1656" y="1"/>
                    <a:pt x="3692" y="1"/>
                  </a:cubicBezTo>
                  <a:cubicBezTo>
                    <a:pt x="5728" y="1"/>
                    <a:pt x="7383" y="1656"/>
                    <a:pt x="7383" y="3692"/>
                  </a:cubicBezTo>
                  <a:cubicBezTo>
                    <a:pt x="7383" y="5728"/>
                    <a:pt x="5728" y="7383"/>
                    <a:pt x="3692" y="7383"/>
                  </a:cubicBezTo>
                  <a:cubicBezTo>
                    <a:pt x="1656" y="7383"/>
                    <a:pt x="1" y="5728"/>
                    <a:pt x="1" y="3692"/>
                  </a:cubicBezTo>
                  <a:close/>
                </a:path>
              </a:pathLst>
            </a:custGeom>
            <a:noFill/>
            <a:ln w="952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61"/>
        <p:cNvGrpSpPr/>
        <p:nvPr/>
      </p:nvGrpSpPr>
      <p:grpSpPr>
        <a:xfrm>
          <a:off x="0" y="0"/>
          <a:ext cx="0" cy="0"/>
          <a:chOff x="0" y="0"/>
          <a:chExt cx="0" cy="0"/>
        </a:xfrm>
      </p:grpSpPr>
      <p:sp>
        <p:nvSpPr>
          <p:cNvPr id="62" name="Google Shape;62;p6"/>
          <p:cNvSpPr txBox="1">
            <a:spLocks noGrp="1"/>
          </p:cNvSpPr>
          <p:nvPr>
            <p:ph type="title"/>
          </p:nvPr>
        </p:nvSpPr>
        <p:spPr>
          <a:xfrm>
            <a:off x="720000" y="4371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63" name="Google Shape;63;p6"/>
          <p:cNvGrpSpPr/>
          <p:nvPr/>
        </p:nvGrpSpPr>
        <p:grpSpPr>
          <a:xfrm>
            <a:off x="250792" y="240925"/>
            <a:ext cx="1160092" cy="63948"/>
            <a:chOff x="3779200" y="1371600"/>
            <a:chExt cx="1992600" cy="109500"/>
          </a:xfrm>
        </p:grpSpPr>
        <p:sp>
          <p:nvSpPr>
            <p:cNvPr id="64" name="Google Shape;64;p6"/>
            <p:cNvSpPr/>
            <p:nvPr/>
          </p:nvSpPr>
          <p:spPr>
            <a:xfrm>
              <a:off x="3779200" y="1371600"/>
              <a:ext cx="109500" cy="10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6"/>
            <p:cNvSpPr/>
            <p:nvPr/>
          </p:nvSpPr>
          <p:spPr>
            <a:xfrm>
              <a:off x="4155820" y="1371600"/>
              <a:ext cx="109500" cy="10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a:off x="4532440" y="1371600"/>
              <a:ext cx="109500" cy="10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a:off x="4909060" y="1371600"/>
              <a:ext cx="109500" cy="10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p:nvPr/>
          </p:nvSpPr>
          <p:spPr>
            <a:xfrm>
              <a:off x="5285680" y="1371600"/>
              <a:ext cx="109500" cy="10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6"/>
            <p:cNvSpPr/>
            <p:nvPr/>
          </p:nvSpPr>
          <p:spPr>
            <a:xfrm>
              <a:off x="5662300" y="1371600"/>
              <a:ext cx="109500" cy="10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 name="Google Shape;70;p6"/>
          <p:cNvGrpSpPr/>
          <p:nvPr/>
        </p:nvGrpSpPr>
        <p:grpSpPr>
          <a:xfrm>
            <a:off x="6715155" y="4604094"/>
            <a:ext cx="2428951" cy="434862"/>
            <a:chOff x="1358103" y="3291921"/>
            <a:chExt cx="3368397" cy="603054"/>
          </a:xfrm>
        </p:grpSpPr>
        <p:sp>
          <p:nvSpPr>
            <p:cNvPr id="71" name="Google Shape;71;p6"/>
            <p:cNvSpPr/>
            <p:nvPr/>
          </p:nvSpPr>
          <p:spPr>
            <a:xfrm>
              <a:off x="1483200" y="3347875"/>
              <a:ext cx="3243300" cy="547100"/>
            </a:xfrm>
            <a:custGeom>
              <a:avLst/>
              <a:gdLst/>
              <a:ahLst/>
              <a:cxnLst/>
              <a:rect l="l" t="t" r="r" b="b"/>
              <a:pathLst>
                <a:path w="129732" h="21884" fill="none" extrusionOk="0">
                  <a:moveTo>
                    <a:pt x="129731" y="11311"/>
                  </a:moveTo>
                  <a:lnTo>
                    <a:pt x="100335" y="11311"/>
                  </a:lnTo>
                  <a:lnTo>
                    <a:pt x="89738" y="21884"/>
                  </a:lnTo>
                  <a:lnTo>
                    <a:pt x="34529" y="21884"/>
                  </a:lnTo>
                  <a:lnTo>
                    <a:pt x="12633" y="0"/>
                  </a:lnTo>
                  <a:lnTo>
                    <a:pt x="1" y="0"/>
                  </a:lnTo>
                </a:path>
              </a:pathLst>
            </a:custGeom>
            <a:noFill/>
            <a:ln w="952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6"/>
            <p:cNvSpPr/>
            <p:nvPr/>
          </p:nvSpPr>
          <p:spPr>
            <a:xfrm>
              <a:off x="1358103" y="3291921"/>
              <a:ext cx="125123" cy="125328"/>
            </a:xfrm>
            <a:custGeom>
              <a:avLst/>
              <a:gdLst/>
              <a:ahLst/>
              <a:cxnLst/>
              <a:rect l="l" t="t" r="r" b="b"/>
              <a:pathLst>
                <a:path w="7383" h="7394" fill="none" extrusionOk="0">
                  <a:moveTo>
                    <a:pt x="1" y="3691"/>
                  </a:moveTo>
                  <a:cubicBezTo>
                    <a:pt x="1" y="1643"/>
                    <a:pt x="1644" y="0"/>
                    <a:pt x="3692" y="0"/>
                  </a:cubicBezTo>
                  <a:cubicBezTo>
                    <a:pt x="5728" y="0"/>
                    <a:pt x="7383" y="1643"/>
                    <a:pt x="7383" y="3691"/>
                  </a:cubicBezTo>
                  <a:cubicBezTo>
                    <a:pt x="7383" y="5727"/>
                    <a:pt x="5728" y="7382"/>
                    <a:pt x="3692" y="7382"/>
                  </a:cubicBezTo>
                  <a:cubicBezTo>
                    <a:pt x="1644" y="7394"/>
                    <a:pt x="1" y="5727"/>
                    <a:pt x="1" y="3691"/>
                  </a:cubicBezTo>
                  <a:close/>
                </a:path>
              </a:pathLst>
            </a:custGeom>
            <a:noFill/>
            <a:ln w="952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7"/>
          <p:cNvSpPr txBox="1">
            <a:spLocks noGrp="1"/>
          </p:cNvSpPr>
          <p:nvPr>
            <p:ph type="body" idx="1"/>
          </p:nvPr>
        </p:nvSpPr>
        <p:spPr>
          <a:xfrm>
            <a:off x="1671300" y="1882538"/>
            <a:ext cx="5801400" cy="21036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a:lvl1pPr>
            <a:lvl2pPr marL="914400" lvl="1" indent="-317500" rtl="0">
              <a:lnSpc>
                <a:spcPct val="100000"/>
              </a:lnSpc>
              <a:spcBef>
                <a:spcPts val="0"/>
              </a:spcBef>
              <a:spcAft>
                <a:spcPts val="0"/>
              </a:spcAft>
              <a:buSzPts val="1400"/>
              <a:buChar char="○"/>
              <a:defRPr/>
            </a:lvl2pPr>
            <a:lvl3pPr marL="1371600" lvl="2" indent="-317500" rtl="0">
              <a:lnSpc>
                <a:spcPct val="100000"/>
              </a:lnSpc>
              <a:spcBef>
                <a:spcPts val="0"/>
              </a:spcBef>
              <a:spcAft>
                <a:spcPts val="0"/>
              </a:spcAft>
              <a:buSzPts val="1400"/>
              <a:buChar char="■"/>
              <a:defRPr/>
            </a:lvl3pPr>
            <a:lvl4pPr marL="1828800" lvl="3" indent="-317500" rtl="0">
              <a:lnSpc>
                <a:spcPct val="100000"/>
              </a:lnSpc>
              <a:spcBef>
                <a:spcPts val="0"/>
              </a:spcBef>
              <a:spcAft>
                <a:spcPts val="0"/>
              </a:spcAft>
              <a:buSzPts val="1400"/>
              <a:buChar char="●"/>
              <a:defRPr/>
            </a:lvl4pPr>
            <a:lvl5pPr marL="2286000" lvl="4" indent="-317500" rtl="0">
              <a:lnSpc>
                <a:spcPct val="100000"/>
              </a:lnSpc>
              <a:spcBef>
                <a:spcPts val="0"/>
              </a:spcBef>
              <a:spcAft>
                <a:spcPts val="0"/>
              </a:spcAft>
              <a:buSzPts val="1400"/>
              <a:buChar char="○"/>
              <a:defRPr/>
            </a:lvl5pPr>
            <a:lvl6pPr marL="2743200" lvl="5" indent="-317500" rtl="0">
              <a:lnSpc>
                <a:spcPct val="100000"/>
              </a:lnSpc>
              <a:spcBef>
                <a:spcPts val="0"/>
              </a:spcBef>
              <a:spcAft>
                <a:spcPts val="0"/>
              </a:spcAft>
              <a:buSzPts val="1400"/>
              <a:buChar char="■"/>
              <a:defRPr/>
            </a:lvl6pPr>
            <a:lvl7pPr marL="3200400" lvl="6" indent="-317500" rtl="0">
              <a:lnSpc>
                <a:spcPct val="100000"/>
              </a:lnSpc>
              <a:spcBef>
                <a:spcPts val="0"/>
              </a:spcBef>
              <a:spcAft>
                <a:spcPts val="0"/>
              </a:spcAft>
              <a:buSzPts val="1400"/>
              <a:buChar char="●"/>
              <a:defRPr/>
            </a:lvl7pPr>
            <a:lvl8pPr marL="3657600" lvl="7" indent="-317500" rtl="0">
              <a:lnSpc>
                <a:spcPct val="100000"/>
              </a:lnSpc>
              <a:spcBef>
                <a:spcPts val="0"/>
              </a:spcBef>
              <a:spcAft>
                <a:spcPts val="0"/>
              </a:spcAft>
              <a:buSzPts val="1400"/>
              <a:buChar char="○"/>
              <a:defRPr/>
            </a:lvl8pPr>
            <a:lvl9pPr marL="4114800" lvl="8" indent="-317500" rtl="0">
              <a:lnSpc>
                <a:spcPct val="100000"/>
              </a:lnSpc>
              <a:spcBef>
                <a:spcPts val="0"/>
              </a:spcBef>
              <a:spcAft>
                <a:spcPts val="0"/>
              </a:spcAft>
              <a:buSzPts val="1400"/>
              <a:buChar char="■"/>
              <a:defRPr/>
            </a:lvl9pPr>
          </a:lstStyle>
          <a:p>
            <a:endParaRPr/>
          </a:p>
        </p:txBody>
      </p:sp>
      <p:sp>
        <p:nvSpPr>
          <p:cNvPr id="75" name="Google Shape;75;p7"/>
          <p:cNvSpPr txBox="1">
            <a:spLocks noGrp="1"/>
          </p:cNvSpPr>
          <p:nvPr>
            <p:ph type="title"/>
          </p:nvPr>
        </p:nvSpPr>
        <p:spPr>
          <a:xfrm>
            <a:off x="1671300" y="1157363"/>
            <a:ext cx="5801400" cy="7233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6" name="Google Shape;76;p7"/>
          <p:cNvSpPr/>
          <p:nvPr/>
        </p:nvSpPr>
        <p:spPr>
          <a:xfrm>
            <a:off x="-727100" y="-456925"/>
            <a:ext cx="3636300" cy="3636300"/>
          </a:xfrm>
          <a:prstGeom prst="ellipse">
            <a:avLst/>
          </a:prstGeom>
          <a:gradFill>
            <a:gsLst>
              <a:gs pos="0">
                <a:srgbClr val="FFFFFF">
                  <a:alpha val="15294"/>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 name="Google Shape;77;p7"/>
          <p:cNvGrpSpPr/>
          <p:nvPr/>
        </p:nvGrpSpPr>
        <p:grpSpPr>
          <a:xfrm>
            <a:off x="5716150" y="157656"/>
            <a:ext cx="3427850" cy="639375"/>
            <a:chOff x="1298650" y="3255600"/>
            <a:chExt cx="3427850" cy="639375"/>
          </a:xfrm>
        </p:grpSpPr>
        <p:sp>
          <p:nvSpPr>
            <p:cNvPr id="78" name="Google Shape;78;p7"/>
            <p:cNvSpPr/>
            <p:nvPr/>
          </p:nvSpPr>
          <p:spPr>
            <a:xfrm>
              <a:off x="1483200" y="3347875"/>
              <a:ext cx="3243300" cy="547100"/>
            </a:xfrm>
            <a:custGeom>
              <a:avLst/>
              <a:gdLst/>
              <a:ahLst/>
              <a:cxnLst/>
              <a:rect l="l" t="t" r="r" b="b"/>
              <a:pathLst>
                <a:path w="129732" h="21884" fill="none" extrusionOk="0">
                  <a:moveTo>
                    <a:pt x="129731" y="11311"/>
                  </a:moveTo>
                  <a:lnTo>
                    <a:pt x="100335" y="11311"/>
                  </a:lnTo>
                  <a:lnTo>
                    <a:pt x="89738" y="21884"/>
                  </a:lnTo>
                  <a:lnTo>
                    <a:pt x="34529" y="21884"/>
                  </a:lnTo>
                  <a:lnTo>
                    <a:pt x="12633" y="0"/>
                  </a:lnTo>
                  <a:lnTo>
                    <a:pt x="1" y="0"/>
                  </a:lnTo>
                </a:path>
              </a:pathLst>
            </a:custGeom>
            <a:noFill/>
            <a:ln w="952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7"/>
            <p:cNvSpPr/>
            <p:nvPr/>
          </p:nvSpPr>
          <p:spPr>
            <a:xfrm>
              <a:off x="1298650" y="3255600"/>
              <a:ext cx="184575" cy="184850"/>
            </a:xfrm>
            <a:custGeom>
              <a:avLst/>
              <a:gdLst/>
              <a:ahLst/>
              <a:cxnLst/>
              <a:rect l="l" t="t" r="r" b="b"/>
              <a:pathLst>
                <a:path w="7383" h="7394" fill="none" extrusionOk="0">
                  <a:moveTo>
                    <a:pt x="1" y="3691"/>
                  </a:moveTo>
                  <a:cubicBezTo>
                    <a:pt x="1" y="1643"/>
                    <a:pt x="1644" y="0"/>
                    <a:pt x="3692" y="0"/>
                  </a:cubicBezTo>
                  <a:cubicBezTo>
                    <a:pt x="5728" y="0"/>
                    <a:pt x="7383" y="1643"/>
                    <a:pt x="7383" y="3691"/>
                  </a:cubicBezTo>
                  <a:cubicBezTo>
                    <a:pt x="7383" y="5727"/>
                    <a:pt x="5728" y="7382"/>
                    <a:pt x="3692" y="7382"/>
                  </a:cubicBezTo>
                  <a:cubicBezTo>
                    <a:pt x="1644" y="7394"/>
                    <a:pt x="1" y="5727"/>
                    <a:pt x="1" y="3691"/>
                  </a:cubicBezTo>
                  <a:close/>
                </a:path>
              </a:pathLst>
            </a:custGeom>
            <a:noFill/>
            <a:ln w="952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 name="Google Shape;80;p7"/>
          <p:cNvGrpSpPr/>
          <p:nvPr/>
        </p:nvGrpSpPr>
        <p:grpSpPr>
          <a:xfrm rot="10800000">
            <a:off x="0" y="4346469"/>
            <a:ext cx="3427850" cy="639375"/>
            <a:chOff x="1298650" y="3255600"/>
            <a:chExt cx="3427850" cy="639375"/>
          </a:xfrm>
        </p:grpSpPr>
        <p:sp>
          <p:nvSpPr>
            <p:cNvPr id="81" name="Google Shape;81;p7"/>
            <p:cNvSpPr/>
            <p:nvPr/>
          </p:nvSpPr>
          <p:spPr>
            <a:xfrm>
              <a:off x="1483200" y="3347875"/>
              <a:ext cx="3243300" cy="547100"/>
            </a:xfrm>
            <a:custGeom>
              <a:avLst/>
              <a:gdLst/>
              <a:ahLst/>
              <a:cxnLst/>
              <a:rect l="l" t="t" r="r" b="b"/>
              <a:pathLst>
                <a:path w="129732" h="21884" fill="none" extrusionOk="0">
                  <a:moveTo>
                    <a:pt x="129731" y="11311"/>
                  </a:moveTo>
                  <a:lnTo>
                    <a:pt x="100335" y="11311"/>
                  </a:lnTo>
                  <a:lnTo>
                    <a:pt x="89738" y="21884"/>
                  </a:lnTo>
                  <a:lnTo>
                    <a:pt x="34529" y="21884"/>
                  </a:lnTo>
                  <a:lnTo>
                    <a:pt x="12633" y="0"/>
                  </a:lnTo>
                  <a:lnTo>
                    <a:pt x="1" y="0"/>
                  </a:lnTo>
                </a:path>
              </a:pathLst>
            </a:custGeom>
            <a:noFill/>
            <a:ln w="952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7"/>
            <p:cNvSpPr/>
            <p:nvPr/>
          </p:nvSpPr>
          <p:spPr>
            <a:xfrm>
              <a:off x="1298650" y="3255600"/>
              <a:ext cx="184575" cy="184850"/>
            </a:xfrm>
            <a:custGeom>
              <a:avLst/>
              <a:gdLst/>
              <a:ahLst/>
              <a:cxnLst/>
              <a:rect l="l" t="t" r="r" b="b"/>
              <a:pathLst>
                <a:path w="7383" h="7394" fill="none" extrusionOk="0">
                  <a:moveTo>
                    <a:pt x="1" y="3691"/>
                  </a:moveTo>
                  <a:cubicBezTo>
                    <a:pt x="1" y="1643"/>
                    <a:pt x="1644" y="0"/>
                    <a:pt x="3692" y="0"/>
                  </a:cubicBezTo>
                  <a:cubicBezTo>
                    <a:pt x="5728" y="0"/>
                    <a:pt x="7383" y="1643"/>
                    <a:pt x="7383" y="3691"/>
                  </a:cubicBezTo>
                  <a:cubicBezTo>
                    <a:pt x="7383" y="5727"/>
                    <a:pt x="5728" y="7382"/>
                    <a:pt x="3692" y="7382"/>
                  </a:cubicBezTo>
                  <a:cubicBezTo>
                    <a:pt x="1644" y="7394"/>
                    <a:pt x="1" y="5727"/>
                    <a:pt x="1" y="3691"/>
                  </a:cubicBezTo>
                  <a:close/>
                </a:path>
              </a:pathLst>
            </a:custGeom>
            <a:noFill/>
            <a:ln w="952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 name="Google Shape;83;p7"/>
          <p:cNvSpPr/>
          <p:nvPr/>
        </p:nvSpPr>
        <p:spPr>
          <a:xfrm>
            <a:off x="5383375" y="1441400"/>
            <a:ext cx="4976400" cy="4976400"/>
          </a:xfrm>
          <a:prstGeom prst="ellipse">
            <a:avLst/>
          </a:prstGeom>
          <a:gradFill>
            <a:gsLst>
              <a:gs pos="0">
                <a:srgbClr val="FFFFFF">
                  <a:alpha val="15294"/>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alphaModFix/>
          </a:blip>
          <a:stretch>
            <a:fillRect/>
          </a:stretch>
        </a:blipFill>
        <a:effectLst/>
      </p:bgPr>
    </p:bg>
    <p:spTree>
      <p:nvGrpSpPr>
        <p:cNvPr id="1" name="Shape 100"/>
        <p:cNvGrpSpPr/>
        <p:nvPr/>
      </p:nvGrpSpPr>
      <p:grpSpPr>
        <a:xfrm>
          <a:off x="0" y="0"/>
          <a:ext cx="0" cy="0"/>
          <a:chOff x="0" y="0"/>
          <a:chExt cx="0" cy="0"/>
        </a:xfrm>
      </p:grpSpPr>
      <p:sp>
        <p:nvSpPr>
          <p:cNvPr id="101" name="Google Shape;101;p9"/>
          <p:cNvSpPr txBox="1">
            <a:spLocks noGrp="1"/>
          </p:cNvSpPr>
          <p:nvPr>
            <p:ph type="title"/>
          </p:nvPr>
        </p:nvSpPr>
        <p:spPr>
          <a:xfrm>
            <a:off x="1204500" y="1289350"/>
            <a:ext cx="45912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2" name="Google Shape;102;p9"/>
          <p:cNvSpPr txBox="1">
            <a:spLocks noGrp="1"/>
          </p:cNvSpPr>
          <p:nvPr>
            <p:ph type="subTitle" idx="1"/>
          </p:nvPr>
        </p:nvSpPr>
        <p:spPr>
          <a:xfrm>
            <a:off x="1204500" y="2131150"/>
            <a:ext cx="4591200" cy="1569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9"/>
          <p:cNvSpPr/>
          <p:nvPr/>
        </p:nvSpPr>
        <p:spPr>
          <a:xfrm>
            <a:off x="5795700" y="2432525"/>
            <a:ext cx="4685100" cy="4685100"/>
          </a:xfrm>
          <a:prstGeom prst="ellipse">
            <a:avLst/>
          </a:prstGeom>
          <a:gradFill>
            <a:gsLst>
              <a:gs pos="0">
                <a:srgbClr val="FFFFFF">
                  <a:alpha val="15294"/>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4" name="Google Shape;104;p9"/>
          <p:cNvPicPr preferRelativeResize="0"/>
          <p:nvPr/>
        </p:nvPicPr>
        <p:blipFill>
          <a:blip r:embed="rId3">
            <a:alphaModFix/>
          </a:blip>
          <a:stretch>
            <a:fillRect/>
          </a:stretch>
        </p:blipFill>
        <p:spPr>
          <a:xfrm rot="5400000">
            <a:off x="6266878" y="857225"/>
            <a:ext cx="3268650" cy="19808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13"/>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BLANK_1_1_1_1_1_1">
    <p:bg>
      <p:bgPr>
        <a:blipFill>
          <a:blip r:embed="rId2">
            <a:alphaModFix/>
          </a:blip>
          <a:stretch>
            <a:fillRect/>
          </a:stretch>
        </a:blipFill>
        <a:effectLst/>
      </p:bgPr>
    </p:bg>
    <p:spTree>
      <p:nvGrpSpPr>
        <p:cNvPr id="1" name="Shape 114"/>
        <p:cNvGrpSpPr/>
        <p:nvPr/>
      </p:nvGrpSpPr>
      <p:grpSpPr>
        <a:xfrm>
          <a:off x="0" y="0"/>
          <a:ext cx="0" cy="0"/>
          <a:chOff x="0" y="0"/>
          <a:chExt cx="0" cy="0"/>
        </a:xfrm>
      </p:grpSpPr>
      <p:sp>
        <p:nvSpPr>
          <p:cNvPr id="115" name="Google Shape;115;p13"/>
          <p:cNvSpPr txBox="1">
            <a:spLocks noGrp="1"/>
          </p:cNvSpPr>
          <p:nvPr>
            <p:ph type="title"/>
          </p:nvPr>
        </p:nvSpPr>
        <p:spPr>
          <a:xfrm>
            <a:off x="2115300" y="1852463"/>
            <a:ext cx="21792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6" name="Google Shape;116;p13"/>
          <p:cNvSpPr txBox="1">
            <a:spLocks noGrp="1"/>
          </p:cNvSpPr>
          <p:nvPr>
            <p:ph type="subTitle" idx="1"/>
          </p:nvPr>
        </p:nvSpPr>
        <p:spPr>
          <a:xfrm>
            <a:off x="2115300" y="2340710"/>
            <a:ext cx="21792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 name="Google Shape;117;p13"/>
          <p:cNvSpPr txBox="1">
            <a:spLocks noGrp="1"/>
          </p:cNvSpPr>
          <p:nvPr>
            <p:ph type="title" idx="2"/>
          </p:nvPr>
        </p:nvSpPr>
        <p:spPr>
          <a:xfrm>
            <a:off x="2115300" y="3155643"/>
            <a:ext cx="21792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8" name="Google Shape;118;p13"/>
          <p:cNvSpPr txBox="1">
            <a:spLocks noGrp="1"/>
          </p:cNvSpPr>
          <p:nvPr>
            <p:ph type="subTitle" idx="3"/>
          </p:nvPr>
        </p:nvSpPr>
        <p:spPr>
          <a:xfrm>
            <a:off x="2115300" y="3643890"/>
            <a:ext cx="21792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 name="Google Shape;119;p13"/>
          <p:cNvSpPr txBox="1">
            <a:spLocks noGrp="1"/>
          </p:cNvSpPr>
          <p:nvPr>
            <p:ph type="title" idx="4"/>
          </p:nvPr>
        </p:nvSpPr>
        <p:spPr>
          <a:xfrm>
            <a:off x="5752775" y="1852463"/>
            <a:ext cx="21792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0" name="Google Shape;120;p13"/>
          <p:cNvSpPr txBox="1">
            <a:spLocks noGrp="1"/>
          </p:cNvSpPr>
          <p:nvPr>
            <p:ph type="subTitle" idx="5"/>
          </p:nvPr>
        </p:nvSpPr>
        <p:spPr>
          <a:xfrm>
            <a:off x="5752775" y="2340710"/>
            <a:ext cx="21792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 name="Google Shape;121;p13"/>
          <p:cNvSpPr txBox="1">
            <a:spLocks noGrp="1"/>
          </p:cNvSpPr>
          <p:nvPr>
            <p:ph type="title" idx="6"/>
          </p:nvPr>
        </p:nvSpPr>
        <p:spPr>
          <a:xfrm>
            <a:off x="5752779" y="3155643"/>
            <a:ext cx="21792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2" name="Google Shape;122;p13"/>
          <p:cNvSpPr txBox="1">
            <a:spLocks noGrp="1"/>
          </p:cNvSpPr>
          <p:nvPr>
            <p:ph type="subTitle" idx="7"/>
          </p:nvPr>
        </p:nvSpPr>
        <p:spPr>
          <a:xfrm>
            <a:off x="5752775" y="3643890"/>
            <a:ext cx="21792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3" name="Google Shape;123;p13"/>
          <p:cNvSpPr txBox="1">
            <a:spLocks noGrp="1"/>
          </p:cNvSpPr>
          <p:nvPr>
            <p:ph type="title" idx="8" hasCustomPrompt="1"/>
          </p:nvPr>
        </p:nvSpPr>
        <p:spPr>
          <a:xfrm>
            <a:off x="1212025" y="2135238"/>
            <a:ext cx="818100" cy="484800"/>
          </a:xfrm>
          <a:prstGeom prst="rect">
            <a:avLst/>
          </a:prstGeom>
          <a:effectLst>
            <a:outerShdw blurRad="114300" dist="19050" dir="2760000" algn="bl" rotWithShape="0">
              <a:schemeClr val="lt1">
                <a:alpha val="50000"/>
              </a:schemeClr>
            </a:outerShdw>
          </a:effectLst>
        </p:spPr>
        <p:txBody>
          <a:bodyPr spcFirstLastPara="1" wrap="square" lIns="91425" tIns="91425" rIns="91425" bIns="91425" anchor="ctr" anchorCtr="0">
            <a:noAutofit/>
          </a:bodyPr>
          <a:lstStyle>
            <a:lvl1pPr lvl="0" algn="ctr" rtl="0">
              <a:spcBef>
                <a:spcPts val="0"/>
              </a:spcBef>
              <a:spcAft>
                <a:spcPts val="0"/>
              </a:spcAft>
              <a:buClr>
                <a:schemeClr val="dk2"/>
              </a:buClr>
              <a:buSzPts val="2500"/>
              <a:buNone/>
              <a:defRPr sz="2500"/>
            </a:lvl1pPr>
            <a:lvl2pPr lvl="1" algn="ctr" rtl="0">
              <a:spcBef>
                <a:spcPts val="0"/>
              </a:spcBef>
              <a:spcAft>
                <a:spcPts val="0"/>
              </a:spcAft>
              <a:buClr>
                <a:schemeClr val="dk2"/>
              </a:buClr>
              <a:buSzPts val="2500"/>
              <a:buNone/>
              <a:defRPr sz="2500">
                <a:solidFill>
                  <a:schemeClr val="dk2"/>
                </a:solidFill>
              </a:defRPr>
            </a:lvl2pPr>
            <a:lvl3pPr lvl="2" algn="ctr" rtl="0">
              <a:spcBef>
                <a:spcPts val="0"/>
              </a:spcBef>
              <a:spcAft>
                <a:spcPts val="0"/>
              </a:spcAft>
              <a:buClr>
                <a:schemeClr val="dk2"/>
              </a:buClr>
              <a:buSzPts val="2500"/>
              <a:buNone/>
              <a:defRPr sz="2500">
                <a:solidFill>
                  <a:schemeClr val="dk2"/>
                </a:solidFill>
              </a:defRPr>
            </a:lvl3pPr>
            <a:lvl4pPr lvl="3" algn="ctr" rtl="0">
              <a:spcBef>
                <a:spcPts val="0"/>
              </a:spcBef>
              <a:spcAft>
                <a:spcPts val="0"/>
              </a:spcAft>
              <a:buClr>
                <a:schemeClr val="dk2"/>
              </a:buClr>
              <a:buSzPts val="2500"/>
              <a:buNone/>
              <a:defRPr sz="2500">
                <a:solidFill>
                  <a:schemeClr val="dk2"/>
                </a:solidFill>
              </a:defRPr>
            </a:lvl4pPr>
            <a:lvl5pPr lvl="4" algn="ctr" rtl="0">
              <a:spcBef>
                <a:spcPts val="0"/>
              </a:spcBef>
              <a:spcAft>
                <a:spcPts val="0"/>
              </a:spcAft>
              <a:buClr>
                <a:schemeClr val="dk2"/>
              </a:buClr>
              <a:buSzPts val="2500"/>
              <a:buNone/>
              <a:defRPr sz="2500">
                <a:solidFill>
                  <a:schemeClr val="dk2"/>
                </a:solidFill>
              </a:defRPr>
            </a:lvl5pPr>
            <a:lvl6pPr lvl="5" algn="ctr" rtl="0">
              <a:spcBef>
                <a:spcPts val="0"/>
              </a:spcBef>
              <a:spcAft>
                <a:spcPts val="0"/>
              </a:spcAft>
              <a:buClr>
                <a:schemeClr val="dk2"/>
              </a:buClr>
              <a:buSzPts val="2500"/>
              <a:buNone/>
              <a:defRPr sz="2500">
                <a:solidFill>
                  <a:schemeClr val="dk2"/>
                </a:solidFill>
              </a:defRPr>
            </a:lvl6pPr>
            <a:lvl7pPr lvl="6" algn="ctr" rtl="0">
              <a:spcBef>
                <a:spcPts val="0"/>
              </a:spcBef>
              <a:spcAft>
                <a:spcPts val="0"/>
              </a:spcAft>
              <a:buClr>
                <a:schemeClr val="dk2"/>
              </a:buClr>
              <a:buSzPts val="2500"/>
              <a:buNone/>
              <a:defRPr sz="2500">
                <a:solidFill>
                  <a:schemeClr val="dk2"/>
                </a:solidFill>
              </a:defRPr>
            </a:lvl7pPr>
            <a:lvl8pPr lvl="7" algn="ctr" rtl="0">
              <a:spcBef>
                <a:spcPts val="0"/>
              </a:spcBef>
              <a:spcAft>
                <a:spcPts val="0"/>
              </a:spcAft>
              <a:buClr>
                <a:schemeClr val="dk2"/>
              </a:buClr>
              <a:buSzPts val="2500"/>
              <a:buNone/>
              <a:defRPr sz="2500">
                <a:solidFill>
                  <a:schemeClr val="dk2"/>
                </a:solidFill>
              </a:defRPr>
            </a:lvl8pPr>
            <a:lvl9pPr lvl="8" algn="ctr" rtl="0">
              <a:spcBef>
                <a:spcPts val="0"/>
              </a:spcBef>
              <a:spcAft>
                <a:spcPts val="0"/>
              </a:spcAft>
              <a:buClr>
                <a:schemeClr val="dk2"/>
              </a:buClr>
              <a:buSzPts val="2500"/>
              <a:buNone/>
              <a:defRPr sz="2500">
                <a:solidFill>
                  <a:schemeClr val="dk2"/>
                </a:solidFill>
              </a:defRPr>
            </a:lvl9pPr>
          </a:lstStyle>
          <a:p>
            <a:r>
              <a:t>xx%</a:t>
            </a:r>
          </a:p>
        </p:txBody>
      </p:sp>
      <p:sp>
        <p:nvSpPr>
          <p:cNvPr id="124" name="Google Shape;124;p13"/>
          <p:cNvSpPr txBox="1">
            <a:spLocks noGrp="1"/>
          </p:cNvSpPr>
          <p:nvPr>
            <p:ph type="title" idx="9" hasCustomPrompt="1"/>
          </p:nvPr>
        </p:nvSpPr>
        <p:spPr>
          <a:xfrm>
            <a:off x="1212025" y="3456313"/>
            <a:ext cx="818100" cy="484800"/>
          </a:xfrm>
          <a:prstGeom prst="rect">
            <a:avLst/>
          </a:prstGeom>
          <a:effectLst>
            <a:outerShdw blurRad="114300" dist="19050" dir="2760000" algn="bl" rotWithShape="0">
              <a:schemeClr val="lt1">
                <a:alpha val="50000"/>
              </a:schemeClr>
            </a:outerShdw>
          </a:effectLst>
        </p:spPr>
        <p:txBody>
          <a:bodyPr spcFirstLastPara="1" wrap="square" lIns="91425" tIns="91425" rIns="91425" bIns="91425" anchor="ctr" anchorCtr="0">
            <a:noAutofit/>
          </a:bodyPr>
          <a:lstStyle>
            <a:lvl1pPr lvl="0" algn="ctr" rtl="0">
              <a:spcBef>
                <a:spcPts val="0"/>
              </a:spcBef>
              <a:spcAft>
                <a:spcPts val="0"/>
              </a:spcAft>
              <a:buClr>
                <a:schemeClr val="dk2"/>
              </a:buClr>
              <a:buSzPts val="2500"/>
              <a:buNone/>
              <a:defRPr sz="2500"/>
            </a:lvl1pPr>
            <a:lvl2pPr lvl="1" algn="ctr" rtl="0">
              <a:spcBef>
                <a:spcPts val="0"/>
              </a:spcBef>
              <a:spcAft>
                <a:spcPts val="0"/>
              </a:spcAft>
              <a:buClr>
                <a:schemeClr val="dk2"/>
              </a:buClr>
              <a:buSzPts val="2500"/>
              <a:buNone/>
              <a:defRPr sz="2500">
                <a:solidFill>
                  <a:schemeClr val="dk2"/>
                </a:solidFill>
              </a:defRPr>
            </a:lvl2pPr>
            <a:lvl3pPr lvl="2" algn="ctr" rtl="0">
              <a:spcBef>
                <a:spcPts val="0"/>
              </a:spcBef>
              <a:spcAft>
                <a:spcPts val="0"/>
              </a:spcAft>
              <a:buClr>
                <a:schemeClr val="dk2"/>
              </a:buClr>
              <a:buSzPts val="2500"/>
              <a:buNone/>
              <a:defRPr sz="2500">
                <a:solidFill>
                  <a:schemeClr val="dk2"/>
                </a:solidFill>
              </a:defRPr>
            </a:lvl3pPr>
            <a:lvl4pPr lvl="3" algn="ctr" rtl="0">
              <a:spcBef>
                <a:spcPts val="0"/>
              </a:spcBef>
              <a:spcAft>
                <a:spcPts val="0"/>
              </a:spcAft>
              <a:buClr>
                <a:schemeClr val="dk2"/>
              </a:buClr>
              <a:buSzPts val="2500"/>
              <a:buNone/>
              <a:defRPr sz="2500">
                <a:solidFill>
                  <a:schemeClr val="dk2"/>
                </a:solidFill>
              </a:defRPr>
            </a:lvl4pPr>
            <a:lvl5pPr lvl="4" algn="ctr" rtl="0">
              <a:spcBef>
                <a:spcPts val="0"/>
              </a:spcBef>
              <a:spcAft>
                <a:spcPts val="0"/>
              </a:spcAft>
              <a:buClr>
                <a:schemeClr val="dk2"/>
              </a:buClr>
              <a:buSzPts val="2500"/>
              <a:buNone/>
              <a:defRPr sz="2500">
                <a:solidFill>
                  <a:schemeClr val="dk2"/>
                </a:solidFill>
              </a:defRPr>
            </a:lvl5pPr>
            <a:lvl6pPr lvl="5" algn="ctr" rtl="0">
              <a:spcBef>
                <a:spcPts val="0"/>
              </a:spcBef>
              <a:spcAft>
                <a:spcPts val="0"/>
              </a:spcAft>
              <a:buClr>
                <a:schemeClr val="dk2"/>
              </a:buClr>
              <a:buSzPts val="2500"/>
              <a:buNone/>
              <a:defRPr sz="2500">
                <a:solidFill>
                  <a:schemeClr val="dk2"/>
                </a:solidFill>
              </a:defRPr>
            </a:lvl6pPr>
            <a:lvl7pPr lvl="6" algn="ctr" rtl="0">
              <a:spcBef>
                <a:spcPts val="0"/>
              </a:spcBef>
              <a:spcAft>
                <a:spcPts val="0"/>
              </a:spcAft>
              <a:buClr>
                <a:schemeClr val="dk2"/>
              </a:buClr>
              <a:buSzPts val="2500"/>
              <a:buNone/>
              <a:defRPr sz="2500">
                <a:solidFill>
                  <a:schemeClr val="dk2"/>
                </a:solidFill>
              </a:defRPr>
            </a:lvl7pPr>
            <a:lvl8pPr lvl="7" algn="ctr" rtl="0">
              <a:spcBef>
                <a:spcPts val="0"/>
              </a:spcBef>
              <a:spcAft>
                <a:spcPts val="0"/>
              </a:spcAft>
              <a:buClr>
                <a:schemeClr val="dk2"/>
              </a:buClr>
              <a:buSzPts val="2500"/>
              <a:buNone/>
              <a:defRPr sz="2500">
                <a:solidFill>
                  <a:schemeClr val="dk2"/>
                </a:solidFill>
              </a:defRPr>
            </a:lvl8pPr>
            <a:lvl9pPr lvl="8" algn="ctr" rtl="0">
              <a:spcBef>
                <a:spcPts val="0"/>
              </a:spcBef>
              <a:spcAft>
                <a:spcPts val="0"/>
              </a:spcAft>
              <a:buClr>
                <a:schemeClr val="dk2"/>
              </a:buClr>
              <a:buSzPts val="2500"/>
              <a:buNone/>
              <a:defRPr sz="2500">
                <a:solidFill>
                  <a:schemeClr val="dk2"/>
                </a:solidFill>
              </a:defRPr>
            </a:lvl9pPr>
          </a:lstStyle>
          <a:p>
            <a:r>
              <a:t>xx%</a:t>
            </a:r>
          </a:p>
        </p:txBody>
      </p:sp>
      <p:sp>
        <p:nvSpPr>
          <p:cNvPr id="125" name="Google Shape;125;p13"/>
          <p:cNvSpPr txBox="1">
            <a:spLocks noGrp="1"/>
          </p:cNvSpPr>
          <p:nvPr>
            <p:ph type="title" idx="13" hasCustomPrompt="1"/>
          </p:nvPr>
        </p:nvSpPr>
        <p:spPr>
          <a:xfrm>
            <a:off x="4849500" y="2135238"/>
            <a:ext cx="818100" cy="484800"/>
          </a:xfrm>
          <a:prstGeom prst="rect">
            <a:avLst/>
          </a:prstGeom>
          <a:effectLst>
            <a:outerShdw blurRad="114300" dist="19050" dir="2760000" algn="bl" rotWithShape="0">
              <a:schemeClr val="lt1">
                <a:alpha val="50000"/>
              </a:schemeClr>
            </a:outerShdw>
          </a:effectLst>
        </p:spPr>
        <p:txBody>
          <a:bodyPr spcFirstLastPara="1" wrap="square" lIns="91425" tIns="91425" rIns="91425" bIns="91425" anchor="ctr" anchorCtr="0">
            <a:noAutofit/>
          </a:bodyPr>
          <a:lstStyle>
            <a:lvl1pPr lvl="0" algn="ctr" rtl="0">
              <a:spcBef>
                <a:spcPts val="0"/>
              </a:spcBef>
              <a:spcAft>
                <a:spcPts val="0"/>
              </a:spcAft>
              <a:buClr>
                <a:schemeClr val="dk2"/>
              </a:buClr>
              <a:buSzPts val="2500"/>
              <a:buNone/>
              <a:defRPr sz="2500"/>
            </a:lvl1pPr>
            <a:lvl2pPr lvl="1" algn="ctr" rtl="0">
              <a:spcBef>
                <a:spcPts val="0"/>
              </a:spcBef>
              <a:spcAft>
                <a:spcPts val="0"/>
              </a:spcAft>
              <a:buClr>
                <a:schemeClr val="dk2"/>
              </a:buClr>
              <a:buSzPts val="2500"/>
              <a:buNone/>
              <a:defRPr sz="2500">
                <a:solidFill>
                  <a:schemeClr val="dk2"/>
                </a:solidFill>
              </a:defRPr>
            </a:lvl2pPr>
            <a:lvl3pPr lvl="2" algn="ctr" rtl="0">
              <a:spcBef>
                <a:spcPts val="0"/>
              </a:spcBef>
              <a:spcAft>
                <a:spcPts val="0"/>
              </a:spcAft>
              <a:buClr>
                <a:schemeClr val="dk2"/>
              </a:buClr>
              <a:buSzPts val="2500"/>
              <a:buNone/>
              <a:defRPr sz="2500">
                <a:solidFill>
                  <a:schemeClr val="dk2"/>
                </a:solidFill>
              </a:defRPr>
            </a:lvl3pPr>
            <a:lvl4pPr lvl="3" algn="ctr" rtl="0">
              <a:spcBef>
                <a:spcPts val="0"/>
              </a:spcBef>
              <a:spcAft>
                <a:spcPts val="0"/>
              </a:spcAft>
              <a:buClr>
                <a:schemeClr val="dk2"/>
              </a:buClr>
              <a:buSzPts val="2500"/>
              <a:buNone/>
              <a:defRPr sz="2500">
                <a:solidFill>
                  <a:schemeClr val="dk2"/>
                </a:solidFill>
              </a:defRPr>
            </a:lvl4pPr>
            <a:lvl5pPr lvl="4" algn="ctr" rtl="0">
              <a:spcBef>
                <a:spcPts val="0"/>
              </a:spcBef>
              <a:spcAft>
                <a:spcPts val="0"/>
              </a:spcAft>
              <a:buClr>
                <a:schemeClr val="dk2"/>
              </a:buClr>
              <a:buSzPts val="2500"/>
              <a:buNone/>
              <a:defRPr sz="2500">
                <a:solidFill>
                  <a:schemeClr val="dk2"/>
                </a:solidFill>
              </a:defRPr>
            </a:lvl5pPr>
            <a:lvl6pPr lvl="5" algn="ctr" rtl="0">
              <a:spcBef>
                <a:spcPts val="0"/>
              </a:spcBef>
              <a:spcAft>
                <a:spcPts val="0"/>
              </a:spcAft>
              <a:buClr>
                <a:schemeClr val="dk2"/>
              </a:buClr>
              <a:buSzPts val="2500"/>
              <a:buNone/>
              <a:defRPr sz="2500">
                <a:solidFill>
                  <a:schemeClr val="dk2"/>
                </a:solidFill>
              </a:defRPr>
            </a:lvl6pPr>
            <a:lvl7pPr lvl="6" algn="ctr" rtl="0">
              <a:spcBef>
                <a:spcPts val="0"/>
              </a:spcBef>
              <a:spcAft>
                <a:spcPts val="0"/>
              </a:spcAft>
              <a:buClr>
                <a:schemeClr val="dk2"/>
              </a:buClr>
              <a:buSzPts val="2500"/>
              <a:buNone/>
              <a:defRPr sz="2500">
                <a:solidFill>
                  <a:schemeClr val="dk2"/>
                </a:solidFill>
              </a:defRPr>
            </a:lvl7pPr>
            <a:lvl8pPr lvl="7" algn="ctr" rtl="0">
              <a:spcBef>
                <a:spcPts val="0"/>
              </a:spcBef>
              <a:spcAft>
                <a:spcPts val="0"/>
              </a:spcAft>
              <a:buClr>
                <a:schemeClr val="dk2"/>
              </a:buClr>
              <a:buSzPts val="2500"/>
              <a:buNone/>
              <a:defRPr sz="2500">
                <a:solidFill>
                  <a:schemeClr val="dk2"/>
                </a:solidFill>
              </a:defRPr>
            </a:lvl8pPr>
            <a:lvl9pPr lvl="8" algn="ctr" rtl="0">
              <a:spcBef>
                <a:spcPts val="0"/>
              </a:spcBef>
              <a:spcAft>
                <a:spcPts val="0"/>
              </a:spcAft>
              <a:buClr>
                <a:schemeClr val="dk2"/>
              </a:buClr>
              <a:buSzPts val="2500"/>
              <a:buNone/>
              <a:defRPr sz="2500">
                <a:solidFill>
                  <a:schemeClr val="dk2"/>
                </a:solidFill>
              </a:defRPr>
            </a:lvl9pPr>
          </a:lstStyle>
          <a:p>
            <a:r>
              <a:t>xx%</a:t>
            </a:r>
          </a:p>
        </p:txBody>
      </p:sp>
      <p:sp>
        <p:nvSpPr>
          <p:cNvPr id="126" name="Google Shape;126;p13"/>
          <p:cNvSpPr txBox="1">
            <a:spLocks noGrp="1"/>
          </p:cNvSpPr>
          <p:nvPr>
            <p:ph type="title" idx="14" hasCustomPrompt="1"/>
          </p:nvPr>
        </p:nvSpPr>
        <p:spPr>
          <a:xfrm>
            <a:off x="4849500" y="3456313"/>
            <a:ext cx="818100" cy="484800"/>
          </a:xfrm>
          <a:prstGeom prst="rect">
            <a:avLst/>
          </a:prstGeom>
          <a:effectLst>
            <a:outerShdw blurRad="114300" dist="19050" dir="2760000" algn="bl" rotWithShape="0">
              <a:schemeClr val="lt1">
                <a:alpha val="50000"/>
              </a:schemeClr>
            </a:outerShdw>
          </a:effectLst>
        </p:spPr>
        <p:txBody>
          <a:bodyPr spcFirstLastPara="1" wrap="square" lIns="91425" tIns="91425" rIns="91425" bIns="91425" anchor="ctr" anchorCtr="0">
            <a:noAutofit/>
          </a:bodyPr>
          <a:lstStyle>
            <a:lvl1pPr lvl="0" algn="ctr" rtl="0">
              <a:spcBef>
                <a:spcPts val="0"/>
              </a:spcBef>
              <a:spcAft>
                <a:spcPts val="0"/>
              </a:spcAft>
              <a:buClr>
                <a:schemeClr val="dk2"/>
              </a:buClr>
              <a:buSzPts val="2500"/>
              <a:buNone/>
              <a:defRPr sz="2500"/>
            </a:lvl1pPr>
            <a:lvl2pPr lvl="1" algn="ctr" rtl="0">
              <a:spcBef>
                <a:spcPts val="0"/>
              </a:spcBef>
              <a:spcAft>
                <a:spcPts val="0"/>
              </a:spcAft>
              <a:buClr>
                <a:schemeClr val="dk2"/>
              </a:buClr>
              <a:buSzPts val="2500"/>
              <a:buNone/>
              <a:defRPr sz="2500">
                <a:solidFill>
                  <a:schemeClr val="dk2"/>
                </a:solidFill>
              </a:defRPr>
            </a:lvl2pPr>
            <a:lvl3pPr lvl="2" algn="ctr" rtl="0">
              <a:spcBef>
                <a:spcPts val="0"/>
              </a:spcBef>
              <a:spcAft>
                <a:spcPts val="0"/>
              </a:spcAft>
              <a:buClr>
                <a:schemeClr val="dk2"/>
              </a:buClr>
              <a:buSzPts val="2500"/>
              <a:buNone/>
              <a:defRPr sz="2500">
                <a:solidFill>
                  <a:schemeClr val="dk2"/>
                </a:solidFill>
              </a:defRPr>
            </a:lvl3pPr>
            <a:lvl4pPr lvl="3" algn="ctr" rtl="0">
              <a:spcBef>
                <a:spcPts val="0"/>
              </a:spcBef>
              <a:spcAft>
                <a:spcPts val="0"/>
              </a:spcAft>
              <a:buClr>
                <a:schemeClr val="dk2"/>
              </a:buClr>
              <a:buSzPts val="2500"/>
              <a:buNone/>
              <a:defRPr sz="2500">
                <a:solidFill>
                  <a:schemeClr val="dk2"/>
                </a:solidFill>
              </a:defRPr>
            </a:lvl4pPr>
            <a:lvl5pPr lvl="4" algn="ctr" rtl="0">
              <a:spcBef>
                <a:spcPts val="0"/>
              </a:spcBef>
              <a:spcAft>
                <a:spcPts val="0"/>
              </a:spcAft>
              <a:buClr>
                <a:schemeClr val="dk2"/>
              </a:buClr>
              <a:buSzPts val="2500"/>
              <a:buNone/>
              <a:defRPr sz="2500">
                <a:solidFill>
                  <a:schemeClr val="dk2"/>
                </a:solidFill>
              </a:defRPr>
            </a:lvl5pPr>
            <a:lvl6pPr lvl="5" algn="ctr" rtl="0">
              <a:spcBef>
                <a:spcPts val="0"/>
              </a:spcBef>
              <a:spcAft>
                <a:spcPts val="0"/>
              </a:spcAft>
              <a:buClr>
                <a:schemeClr val="dk2"/>
              </a:buClr>
              <a:buSzPts val="2500"/>
              <a:buNone/>
              <a:defRPr sz="2500">
                <a:solidFill>
                  <a:schemeClr val="dk2"/>
                </a:solidFill>
              </a:defRPr>
            </a:lvl6pPr>
            <a:lvl7pPr lvl="6" algn="ctr" rtl="0">
              <a:spcBef>
                <a:spcPts val="0"/>
              </a:spcBef>
              <a:spcAft>
                <a:spcPts val="0"/>
              </a:spcAft>
              <a:buClr>
                <a:schemeClr val="dk2"/>
              </a:buClr>
              <a:buSzPts val="2500"/>
              <a:buNone/>
              <a:defRPr sz="2500">
                <a:solidFill>
                  <a:schemeClr val="dk2"/>
                </a:solidFill>
              </a:defRPr>
            </a:lvl7pPr>
            <a:lvl8pPr lvl="7" algn="ctr" rtl="0">
              <a:spcBef>
                <a:spcPts val="0"/>
              </a:spcBef>
              <a:spcAft>
                <a:spcPts val="0"/>
              </a:spcAft>
              <a:buClr>
                <a:schemeClr val="dk2"/>
              </a:buClr>
              <a:buSzPts val="2500"/>
              <a:buNone/>
              <a:defRPr sz="2500">
                <a:solidFill>
                  <a:schemeClr val="dk2"/>
                </a:solidFill>
              </a:defRPr>
            </a:lvl8pPr>
            <a:lvl9pPr lvl="8" algn="ctr" rtl="0">
              <a:spcBef>
                <a:spcPts val="0"/>
              </a:spcBef>
              <a:spcAft>
                <a:spcPts val="0"/>
              </a:spcAft>
              <a:buClr>
                <a:schemeClr val="dk2"/>
              </a:buClr>
              <a:buSzPts val="2500"/>
              <a:buNone/>
              <a:defRPr sz="2500">
                <a:solidFill>
                  <a:schemeClr val="dk2"/>
                </a:solidFill>
              </a:defRPr>
            </a:lvl9pPr>
          </a:lstStyle>
          <a:p>
            <a:r>
              <a:t>xx%</a:t>
            </a:r>
          </a:p>
        </p:txBody>
      </p:sp>
      <p:sp>
        <p:nvSpPr>
          <p:cNvPr id="127" name="Google Shape;127;p13"/>
          <p:cNvSpPr txBox="1">
            <a:spLocks noGrp="1"/>
          </p:cNvSpPr>
          <p:nvPr>
            <p:ph type="title" idx="15"/>
          </p:nvPr>
        </p:nvSpPr>
        <p:spPr>
          <a:xfrm>
            <a:off x="720000" y="4371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1">
  <p:cSld name="BLANK_1_1_1_1_1_1_1">
    <p:bg>
      <p:bgPr>
        <a:blipFill>
          <a:blip r:embed="rId2">
            <a:alphaModFix/>
          </a:blip>
          <a:stretch>
            <a:fillRect/>
          </a:stretch>
        </a:blipFill>
        <a:effectLst/>
      </p:bgPr>
    </p:bg>
    <p:spTree>
      <p:nvGrpSpPr>
        <p:cNvPr id="1" name="Shape 128"/>
        <p:cNvGrpSpPr/>
        <p:nvPr/>
      </p:nvGrpSpPr>
      <p:grpSpPr>
        <a:xfrm>
          <a:off x="0" y="0"/>
          <a:ext cx="0" cy="0"/>
          <a:chOff x="0" y="0"/>
          <a:chExt cx="0" cy="0"/>
        </a:xfrm>
      </p:grpSpPr>
      <p:sp>
        <p:nvSpPr>
          <p:cNvPr id="129" name="Google Shape;129;p14"/>
          <p:cNvSpPr/>
          <p:nvPr/>
        </p:nvSpPr>
        <p:spPr>
          <a:xfrm>
            <a:off x="5824775" y="-1199575"/>
            <a:ext cx="4685100" cy="4685100"/>
          </a:xfrm>
          <a:prstGeom prst="ellipse">
            <a:avLst/>
          </a:prstGeom>
          <a:gradFill>
            <a:gsLst>
              <a:gs pos="0">
                <a:srgbClr val="FFFFFF">
                  <a:alpha val="15294"/>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 name="Google Shape;130;p14"/>
          <p:cNvGrpSpPr/>
          <p:nvPr/>
        </p:nvGrpSpPr>
        <p:grpSpPr>
          <a:xfrm flipH="1">
            <a:off x="191" y="180418"/>
            <a:ext cx="2598996" cy="484774"/>
            <a:chOff x="1298650" y="3255600"/>
            <a:chExt cx="3427850" cy="639375"/>
          </a:xfrm>
        </p:grpSpPr>
        <p:sp>
          <p:nvSpPr>
            <p:cNvPr id="131" name="Google Shape;131;p14"/>
            <p:cNvSpPr/>
            <p:nvPr/>
          </p:nvSpPr>
          <p:spPr>
            <a:xfrm>
              <a:off x="1483200" y="3347875"/>
              <a:ext cx="3243300" cy="547100"/>
            </a:xfrm>
            <a:custGeom>
              <a:avLst/>
              <a:gdLst/>
              <a:ahLst/>
              <a:cxnLst/>
              <a:rect l="l" t="t" r="r" b="b"/>
              <a:pathLst>
                <a:path w="129732" h="21884" fill="none" extrusionOk="0">
                  <a:moveTo>
                    <a:pt x="129731" y="11311"/>
                  </a:moveTo>
                  <a:lnTo>
                    <a:pt x="100335" y="11311"/>
                  </a:lnTo>
                  <a:lnTo>
                    <a:pt x="89738" y="21884"/>
                  </a:lnTo>
                  <a:lnTo>
                    <a:pt x="34529" y="21884"/>
                  </a:lnTo>
                  <a:lnTo>
                    <a:pt x="12633" y="0"/>
                  </a:lnTo>
                  <a:lnTo>
                    <a:pt x="1" y="0"/>
                  </a:lnTo>
                </a:path>
              </a:pathLst>
            </a:custGeom>
            <a:noFill/>
            <a:ln w="952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4"/>
            <p:cNvSpPr/>
            <p:nvPr/>
          </p:nvSpPr>
          <p:spPr>
            <a:xfrm>
              <a:off x="1298650" y="3255600"/>
              <a:ext cx="184575" cy="184850"/>
            </a:xfrm>
            <a:custGeom>
              <a:avLst/>
              <a:gdLst/>
              <a:ahLst/>
              <a:cxnLst/>
              <a:rect l="l" t="t" r="r" b="b"/>
              <a:pathLst>
                <a:path w="7383" h="7394" fill="none" extrusionOk="0">
                  <a:moveTo>
                    <a:pt x="1" y="3691"/>
                  </a:moveTo>
                  <a:cubicBezTo>
                    <a:pt x="1" y="1643"/>
                    <a:pt x="1644" y="0"/>
                    <a:pt x="3692" y="0"/>
                  </a:cubicBezTo>
                  <a:cubicBezTo>
                    <a:pt x="5728" y="0"/>
                    <a:pt x="7383" y="1643"/>
                    <a:pt x="7383" y="3691"/>
                  </a:cubicBezTo>
                  <a:cubicBezTo>
                    <a:pt x="7383" y="5727"/>
                    <a:pt x="5728" y="7382"/>
                    <a:pt x="3692" y="7382"/>
                  </a:cubicBezTo>
                  <a:cubicBezTo>
                    <a:pt x="1644" y="7394"/>
                    <a:pt x="1" y="5727"/>
                    <a:pt x="1" y="3691"/>
                  </a:cubicBezTo>
                  <a:close/>
                </a:path>
              </a:pathLst>
            </a:custGeom>
            <a:noFill/>
            <a:ln w="952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 name="Google Shape;133;p14"/>
          <p:cNvSpPr txBox="1">
            <a:spLocks noGrp="1"/>
          </p:cNvSpPr>
          <p:nvPr>
            <p:ph type="title"/>
          </p:nvPr>
        </p:nvSpPr>
        <p:spPr>
          <a:xfrm>
            <a:off x="2092611" y="1852475"/>
            <a:ext cx="22548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34" name="Google Shape;134;p14"/>
          <p:cNvSpPr txBox="1">
            <a:spLocks noGrp="1"/>
          </p:cNvSpPr>
          <p:nvPr>
            <p:ph type="subTitle" idx="1"/>
          </p:nvPr>
        </p:nvSpPr>
        <p:spPr>
          <a:xfrm>
            <a:off x="2092610" y="2340722"/>
            <a:ext cx="22548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 name="Google Shape;135;p14"/>
          <p:cNvSpPr txBox="1">
            <a:spLocks noGrp="1"/>
          </p:cNvSpPr>
          <p:nvPr>
            <p:ph type="title" idx="2"/>
          </p:nvPr>
        </p:nvSpPr>
        <p:spPr>
          <a:xfrm>
            <a:off x="3444597" y="3567454"/>
            <a:ext cx="22548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36" name="Google Shape;136;p14"/>
          <p:cNvSpPr txBox="1">
            <a:spLocks noGrp="1"/>
          </p:cNvSpPr>
          <p:nvPr>
            <p:ph type="subTitle" idx="3"/>
          </p:nvPr>
        </p:nvSpPr>
        <p:spPr>
          <a:xfrm>
            <a:off x="3444594" y="4055700"/>
            <a:ext cx="22548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title" idx="4"/>
          </p:nvPr>
        </p:nvSpPr>
        <p:spPr>
          <a:xfrm>
            <a:off x="4796582" y="1852475"/>
            <a:ext cx="22548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38" name="Google Shape;138;p14"/>
          <p:cNvSpPr txBox="1">
            <a:spLocks noGrp="1"/>
          </p:cNvSpPr>
          <p:nvPr>
            <p:ph type="subTitle" idx="5"/>
          </p:nvPr>
        </p:nvSpPr>
        <p:spPr>
          <a:xfrm>
            <a:off x="4796579" y="2340722"/>
            <a:ext cx="22548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 name="Google Shape;139;p14"/>
          <p:cNvSpPr txBox="1">
            <a:spLocks noGrp="1"/>
          </p:cNvSpPr>
          <p:nvPr>
            <p:ph type="title" idx="6"/>
          </p:nvPr>
        </p:nvSpPr>
        <p:spPr>
          <a:xfrm>
            <a:off x="6148568" y="3567454"/>
            <a:ext cx="22548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0" name="Google Shape;140;p14"/>
          <p:cNvSpPr txBox="1">
            <a:spLocks noGrp="1"/>
          </p:cNvSpPr>
          <p:nvPr>
            <p:ph type="subTitle" idx="7"/>
          </p:nvPr>
        </p:nvSpPr>
        <p:spPr>
          <a:xfrm>
            <a:off x="6148564" y="4055700"/>
            <a:ext cx="22548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1" name="Google Shape;141;p14"/>
          <p:cNvSpPr txBox="1">
            <a:spLocks noGrp="1"/>
          </p:cNvSpPr>
          <p:nvPr>
            <p:ph type="title" idx="8"/>
          </p:nvPr>
        </p:nvSpPr>
        <p:spPr>
          <a:xfrm>
            <a:off x="720000" y="4371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2" name="Google Shape;142;p14"/>
          <p:cNvSpPr txBox="1">
            <a:spLocks noGrp="1"/>
          </p:cNvSpPr>
          <p:nvPr>
            <p:ph type="title" idx="9"/>
          </p:nvPr>
        </p:nvSpPr>
        <p:spPr>
          <a:xfrm>
            <a:off x="740625" y="3567454"/>
            <a:ext cx="22548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3" name="Google Shape;143;p14"/>
          <p:cNvSpPr txBox="1">
            <a:spLocks noGrp="1"/>
          </p:cNvSpPr>
          <p:nvPr>
            <p:ph type="subTitle" idx="13"/>
          </p:nvPr>
        </p:nvSpPr>
        <p:spPr>
          <a:xfrm>
            <a:off x="740625" y="4055700"/>
            <a:ext cx="22548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 name="Google Shape;144;p14"/>
          <p:cNvSpPr txBox="1">
            <a:spLocks noGrp="1"/>
          </p:cNvSpPr>
          <p:nvPr>
            <p:ph type="title" idx="14" hasCustomPrompt="1"/>
          </p:nvPr>
        </p:nvSpPr>
        <p:spPr>
          <a:xfrm>
            <a:off x="1421175" y="3059338"/>
            <a:ext cx="818100" cy="484800"/>
          </a:xfrm>
          <a:prstGeom prst="rect">
            <a:avLst/>
          </a:prstGeom>
          <a:effectLst>
            <a:outerShdw blurRad="114300" dist="19050" dir="2760000" algn="bl" rotWithShape="0">
              <a:schemeClr val="lt1">
                <a:alpha val="50000"/>
              </a:schemeClr>
            </a:outerShdw>
          </a:effectLst>
        </p:spPr>
        <p:txBody>
          <a:bodyPr spcFirstLastPara="1" wrap="square" lIns="91425" tIns="91425" rIns="91425" bIns="91425" anchor="ctr" anchorCtr="0">
            <a:noAutofit/>
          </a:bodyPr>
          <a:lstStyle>
            <a:lvl1pPr lvl="0" algn="ctr" rtl="0">
              <a:spcBef>
                <a:spcPts val="0"/>
              </a:spcBef>
              <a:spcAft>
                <a:spcPts val="0"/>
              </a:spcAft>
              <a:buClr>
                <a:schemeClr val="dk2"/>
              </a:buClr>
              <a:buSzPts val="2500"/>
              <a:buNone/>
              <a:defRPr sz="2500"/>
            </a:lvl1pPr>
            <a:lvl2pPr lvl="1" algn="ctr" rtl="0">
              <a:spcBef>
                <a:spcPts val="0"/>
              </a:spcBef>
              <a:spcAft>
                <a:spcPts val="0"/>
              </a:spcAft>
              <a:buClr>
                <a:schemeClr val="dk2"/>
              </a:buClr>
              <a:buSzPts val="2500"/>
              <a:buNone/>
              <a:defRPr sz="2500">
                <a:solidFill>
                  <a:schemeClr val="dk2"/>
                </a:solidFill>
              </a:defRPr>
            </a:lvl2pPr>
            <a:lvl3pPr lvl="2" algn="ctr" rtl="0">
              <a:spcBef>
                <a:spcPts val="0"/>
              </a:spcBef>
              <a:spcAft>
                <a:spcPts val="0"/>
              </a:spcAft>
              <a:buClr>
                <a:schemeClr val="dk2"/>
              </a:buClr>
              <a:buSzPts val="2500"/>
              <a:buNone/>
              <a:defRPr sz="2500">
                <a:solidFill>
                  <a:schemeClr val="dk2"/>
                </a:solidFill>
              </a:defRPr>
            </a:lvl3pPr>
            <a:lvl4pPr lvl="3" algn="ctr" rtl="0">
              <a:spcBef>
                <a:spcPts val="0"/>
              </a:spcBef>
              <a:spcAft>
                <a:spcPts val="0"/>
              </a:spcAft>
              <a:buClr>
                <a:schemeClr val="dk2"/>
              </a:buClr>
              <a:buSzPts val="2500"/>
              <a:buNone/>
              <a:defRPr sz="2500">
                <a:solidFill>
                  <a:schemeClr val="dk2"/>
                </a:solidFill>
              </a:defRPr>
            </a:lvl4pPr>
            <a:lvl5pPr lvl="4" algn="ctr" rtl="0">
              <a:spcBef>
                <a:spcPts val="0"/>
              </a:spcBef>
              <a:spcAft>
                <a:spcPts val="0"/>
              </a:spcAft>
              <a:buClr>
                <a:schemeClr val="dk2"/>
              </a:buClr>
              <a:buSzPts val="2500"/>
              <a:buNone/>
              <a:defRPr sz="2500">
                <a:solidFill>
                  <a:schemeClr val="dk2"/>
                </a:solidFill>
              </a:defRPr>
            </a:lvl5pPr>
            <a:lvl6pPr lvl="5" algn="ctr" rtl="0">
              <a:spcBef>
                <a:spcPts val="0"/>
              </a:spcBef>
              <a:spcAft>
                <a:spcPts val="0"/>
              </a:spcAft>
              <a:buClr>
                <a:schemeClr val="dk2"/>
              </a:buClr>
              <a:buSzPts val="2500"/>
              <a:buNone/>
              <a:defRPr sz="2500">
                <a:solidFill>
                  <a:schemeClr val="dk2"/>
                </a:solidFill>
              </a:defRPr>
            </a:lvl6pPr>
            <a:lvl7pPr lvl="6" algn="ctr" rtl="0">
              <a:spcBef>
                <a:spcPts val="0"/>
              </a:spcBef>
              <a:spcAft>
                <a:spcPts val="0"/>
              </a:spcAft>
              <a:buClr>
                <a:schemeClr val="dk2"/>
              </a:buClr>
              <a:buSzPts val="2500"/>
              <a:buNone/>
              <a:defRPr sz="2500">
                <a:solidFill>
                  <a:schemeClr val="dk2"/>
                </a:solidFill>
              </a:defRPr>
            </a:lvl7pPr>
            <a:lvl8pPr lvl="7" algn="ctr" rtl="0">
              <a:spcBef>
                <a:spcPts val="0"/>
              </a:spcBef>
              <a:spcAft>
                <a:spcPts val="0"/>
              </a:spcAft>
              <a:buClr>
                <a:schemeClr val="dk2"/>
              </a:buClr>
              <a:buSzPts val="2500"/>
              <a:buNone/>
              <a:defRPr sz="2500">
                <a:solidFill>
                  <a:schemeClr val="dk2"/>
                </a:solidFill>
              </a:defRPr>
            </a:lvl8pPr>
            <a:lvl9pPr lvl="8" algn="ctr" rtl="0">
              <a:spcBef>
                <a:spcPts val="0"/>
              </a:spcBef>
              <a:spcAft>
                <a:spcPts val="0"/>
              </a:spcAft>
              <a:buClr>
                <a:schemeClr val="dk2"/>
              </a:buClr>
              <a:buSzPts val="2500"/>
              <a:buNone/>
              <a:defRPr sz="2500">
                <a:solidFill>
                  <a:schemeClr val="dk2"/>
                </a:solidFill>
              </a:defRPr>
            </a:lvl9pPr>
          </a:lstStyle>
          <a:p>
            <a:r>
              <a:t>xx%</a:t>
            </a:r>
          </a:p>
        </p:txBody>
      </p:sp>
      <p:sp>
        <p:nvSpPr>
          <p:cNvPr id="145" name="Google Shape;145;p14"/>
          <p:cNvSpPr txBox="1">
            <a:spLocks noGrp="1"/>
          </p:cNvSpPr>
          <p:nvPr>
            <p:ph type="title" idx="15" hasCustomPrompt="1"/>
          </p:nvPr>
        </p:nvSpPr>
        <p:spPr>
          <a:xfrm>
            <a:off x="4142300" y="3059338"/>
            <a:ext cx="818100" cy="484800"/>
          </a:xfrm>
          <a:prstGeom prst="rect">
            <a:avLst/>
          </a:prstGeom>
          <a:effectLst>
            <a:outerShdw blurRad="114300" dist="19050" dir="2760000" algn="bl" rotWithShape="0">
              <a:schemeClr val="lt1">
                <a:alpha val="50000"/>
              </a:schemeClr>
            </a:outerShdw>
          </a:effectLst>
        </p:spPr>
        <p:txBody>
          <a:bodyPr spcFirstLastPara="1" wrap="square" lIns="91425" tIns="91425" rIns="91425" bIns="91425" anchor="ctr" anchorCtr="0">
            <a:noAutofit/>
          </a:bodyPr>
          <a:lstStyle>
            <a:lvl1pPr lvl="0" algn="ctr" rtl="0">
              <a:spcBef>
                <a:spcPts val="0"/>
              </a:spcBef>
              <a:spcAft>
                <a:spcPts val="0"/>
              </a:spcAft>
              <a:buClr>
                <a:schemeClr val="dk2"/>
              </a:buClr>
              <a:buSzPts val="2500"/>
              <a:buNone/>
              <a:defRPr sz="2500"/>
            </a:lvl1pPr>
            <a:lvl2pPr lvl="1" algn="ctr" rtl="0">
              <a:spcBef>
                <a:spcPts val="0"/>
              </a:spcBef>
              <a:spcAft>
                <a:spcPts val="0"/>
              </a:spcAft>
              <a:buClr>
                <a:schemeClr val="dk2"/>
              </a:buClr>
              <a:buSzPts val="2500"/>
              <a:buNone/>
              <a:defRPr sz="2500">
                <a:solidFill>
                  <a:schemeClr val="dk2"/>
                </a:solidFill>
              </a:defRPr>
            </a:lvl2pPr>
            <a:lvl3pPr lvl="2" algn="ctr" rtl="0">
              <a:spcBef>
                <a:spcPts val="0"/>
              </a:spcBef>
              <a:spcAft>
                <a:spcPts val="0"/>
              </a:spcAft>
              <a:buClr>
                <a:schemeClr val="dk2"/>
              </a:buClr>
              <a:buSzPts val="2500"/>
              <a:buNone/>
              <a:defRPr sz="2500">
                <a:solidFill>
                  <a:schemeClr val="dk2"/>
                </a:solidFill>
              </a:defRPr>
            </a:lvl3pPr>
            <a:lvl4pPr lvl="3" algn="ctr" rtl="0">
              <a:spcBef>
                <a:spcPts val="0"/>
              </a:spcBef>
              <a:spcAft>
                <a:spcPts val="0"/>
              </a:spcAft>
              <a:buClr>
                <a:schemeClr val="dk2"/>
              </a:buClr>
              <a:buSzPts val="2500"/>
              <a:buNone/>
              <a:defRPr sz="2500">
                <a:solidFill>
                  <a:schemeClr val="dk2"/>
                </a:solidFill>
              </a:defRPr>
            </a:lvl4pPr>
            <a:lvl5pPr lvl="4" algn="ctr" rtl="0">
              <a:spcBef>
                <a:spcPts val="0"/>
              </a:spcBef>
              <a:spcAft>
                <a:spcPts val="0"/>
              </a:spcAft>
              <a:buClr>
                <a:schemeClr val="dk2"/>
              </a:buClr>
              <a:buSzPts val="2500"/>
              <a:buNone/>
              <a:defRPr sz="2500">
                <a:solidFill>
                  <a:schemeClr val="dk2"/>
                </a:solidFill>
              </a:defRPr>
            </a:lvl5pPr>
            <a:lvl6pPr lvl="5" algn="ctr" rtl="0">
              <a:spcBef>
                <a:spcPts val="0"/>
              </a:spcBef>
              <a:spcAft>
                <a:spcPts val="0"/>
              </a:spcAft>
              <a:buClr>
                <a:schemeClr val="dk2"/>
              </a:buClr>
              <a:buSzPts val="2500"/>
              <a:buNone/>
              <a:defRPr sz="2500">
                <a:solidFill>
                  <a:schemeClr val="dk2"/>
                </a:solidFill>
              </a:defRPr>
            </a:lvl6pPr>
            <a:lvl7pPr lvl="6" algn="ctr" rtl="0">
              <a:spcBef>
                <a:spcPts val="0"/>
              </a:spcBef>
              <a:spcAft>
                <a:spcPts val="0"/>
              </a:spcAft>
              <a:buClr>
                <a:schemeClr val="dk2"/>
              </a:buClr>
              <a:buSzPts val="2500"/>
              <a:buNone/>
              <a:defRPr sz="2500">
                <a:solidFill>
                  <a:schemeClr val="dk2"/>
                </a:solidFill>
              </a:defRPr>
            </a:lvl7pPr>
            <a:lvl8pPr lvl="7" algn="ctr" rtl="0">
              <a:spcBef>
                <a:spcPts val="0"/>
              </a:spcBef>
              <a:spcAft>
                <a:spcPts val="0"/>
              </a:spcAft>
              <a:buClr>
                <a:schemeClr val="dk2"/>
              </a:buClr>
              <a:buSzPts val="2500"/>
              <a:buNone/>
              <a:defRPr sz="2500">
                <a:solidFill>
                  <a:schemeClr val="dk2"/>
                </a:solidFill>
              </a:defRPr>
            </a:lvl8pPr>
            <a:lvl9pPr lvl="8" algn="ctr" rtl="0">
              <a:spcBef>
                <a:spcPts val="0"/>
              </a:spcBef>
              <a:spcAft>
                <a:spcPts val="0"/>
              </a:spcAft>
              <a:buClr>
                <a:schemeClr val="dk2"/>
              </a:buClr>
              <a:buSzPts val="2500"/>
              <a:buNone/>
              <a:defRPr sz="2500">
                <a:solidFill>
                  <a:schemeClr val="dk2"/>
                </a:solidFill>
              </a:defRPr>
            </a:lvl9pPr>
          </a:lstStyle>
          <a:p>
            <a:r>
              <a:t>xx%</a:t>
            </a:r>
          </a:p>
        </p:txBody>
      </p:sp>
      <p:sp>
        <p:nvSpPr>
          <p:cNvPr id="146" name="Google Shape;146;p14"/>
          <p:cNvSpPr txBox="1">
            <a:spLocks noGrp="1"/>
          </p:cNvSpPr>
          <p:nvPr>
            <p:ph type="title" idx="16" hasCustomPrompt="1"/>
          </p:nvPr>
        </p:nvSpPr>
        <p:spPr>
          <a:xfrm>
            <a:off x="6863425" y="3059338"/>
            <a:ext cx="818100" cy="484800"/>
          </a:xfrm>
          <a:prstGeom prst="rect">
            <a:avLst/>
          </a:prstGeom>
          <a:effectLst>
            <a:outerShdw blurRad="114300" dist="19050" dir="2760000" algn="bl" rotWithShape="0">
              <a:schemeClr val="lt1">
                <a:alpha val="50000"/>
              </a:schemeClr>
            </a:outerShdw>
          </a:effectLst>
        </p:spPr>
        <p:txBody>
          <a:bodyPr spcFirstLastPara="1" wrap="square" lIns="91425" tIns="91425" rIns="91425" bIns="91425" anchor="ctr" anchorCtr="0">
            <a:noAutofit/>
          </a:bodyPr>
          <a:lstStyle>
            <a:lvl1pPr lvl="0" algn="ctr" rtl="0">
              <a:spcBef>
                <a:spcPts val="0"/>
              </a:spcBef>
              <a:spcAft>
                <a:spcPts val="0"/>
              </a:spcAft>
              <a:buClr>
                <a:schemeClr val="dk2"/>
              </a:buClr>
              <a:buSzPts val="2500"/>
              <a:buNone/>
              <a:defRPr sz="2500"/>
            </a:lvl1pPr>
            <a:lvl2pPr lvl="1" algn="ctr" rtl="0">
              <a:spcBef>
                <a:spcPts val="0"/>
              </a:spcBef>
              <a:spcAft>
                <a:spcPts val="0"/>
              </a:spcAft>
              <a:buClr>
                <a:schemeClr val="dk2"/>
              </a:buClr>
              <a:buSzPts val="2500"/>
              <a:buNone/>
              <a:defRPr sz="2500">
                <a:solidFill>
                  <a:schemeClr val="dk2"/>
                </a:solidFill>
              </a:defRPr>
            </a:lvl2pPr>
            <a:lvl3pPr lvl="2" algn="ctr" rtl="0">
              <a:spcBef>
                <a:spcPts val="0"/>
              </a:spcBef>
              <a:spcAft>
                <a:spcPts val="0"/>
              </a:spcAft>
              <a:buClr>
                <a:schemeClr val="dk2"/>
              </a:buClr>
              <a:buSzPts val="2500"/>
              <a:buNone/>
              <a:defRPr sz="2500">
                <a:solidFill>
                  <a:schemeClr val="dk2"/>
                </a:solidFill>
              </a:defRPr>
            </a:lvl3pPr>
            <a:lvl4pPr lvl="3" algn="ctr" rtl="0">
              <a:spcBef>
                <a:spcPts val="0"/>
              </a:spcBef>
              <a:spcAft>
                <a:spcPts val="0"/>
              </a:spcAft>
              <a:buClr>
                <a:schemeClr val="dk2"/>
              </a:buClr>
              <a:buSzPts val="2500"/>
              <a:buNone/>
              <a:defRPr sz="2500">
                <a:solidFill>
                  <a:schemeClr val="dk2"/>
                </a:solidFill>
              </a:defRPr>
            </a:lvl4pPr>
            <a:lvl5pPr lvl="4" algn="ctr" rtl="0">
              <a:spcBef>
                <a:spcPts val="0"/>
              </a:spcBef>
              <a:spcAft>
                <a:spcPts val="0"/>
              </a:spcAft>
              <a:buClr>
                <a:schemeClr val="dk2"/>
              </a:buClr>
              <a:buSzPts val="2500"/>
              <a:buNone/>
              <a:defRPr sz="2500">
                <a:solidFill>
                  <a:schemeClr val="dk2"/>
                </a:solidFill>
              </a:defRPr>
            </a:lvl5pPr>
            <a:lvl6pPr lvl="5" algn="ctr" rtl="0">
              <a:spcBef>
                <a:spcPts val="0"/>
              </a:spcBef>
              <a:spcAft>
                <a:spcPts val="0"/>
              </a:spcAft>
              <a:buClr>
                <a:schemeClr val="dk2"/>
              </a:buClr>
              <a:buSzPts val="2500"/>
              <a:buNone/>
              <a:defRPr sz="2500">
                <a:solidFill>
                  <a:schemeClr val="dk2"/>
                </a:solidFill>
              </a:defRPr>
            </a:lvl6pPr>
            <a:lvl7pPr lvl="6" algn="ctr" rtl="0">
              <a:spcBef>
                <a:spcPts val="0"/>
              </a:spcBef>
              <a:spcAft>
                <a:spcPts val="0"/>
              </a:spcAft>
              <a:buClr>
                <a:schemeClr val="dk2"/>
              </a:buClr>
              <a:buSzPts val="2500"/>
              <a:buNone/>
              <a:defRPr sz="2500">
                <a:solidFill>
                  <a:schemeClr val="dk2"/>
                </a:solidFill>
              </a:defRPr>
            </a:lvl7pPr>
            <a:lvl8pPr lvl="7" algn="ctr" rtl="0">
              <a:spcBef>
                <a:spcPts val="0"/>
              </a:spcBef>
              <a:spcAft>
                <a:spcPts val="0"/>
              </a:spcAft>
              <a:buClr>
                <a:schemeClr val="dk2"/>
              </a:buClr>
              <a:buSzPts val="2500"/>
              <a:buNone/>
              <a:defRPr sz="2500">
                <a:solidFill>
                  <a:schemeClr val="dk2"/>
                </a:solidFill>
              </a:defRPr>
            </a:lvl8pPr>
            <a:lvl9pPr lvl="8" algn="ctr" rtl="0">
              <a:spcBef>
                <a:spcPts val="0"/>
              </a:spcBef>
              <a:spcAft>
                <a:spcPts val="0"/>
              </a:spcAft>
              <a:buClr>
                <a:schemeClr val="dk2"/>
              </a:buClr>
              <a:buSzPts val="2500"/>
              <a:buNone/>
              <a:defRPr sz="2500">
                <a:solidFill>
                  <a:schemeClr val="dk2"/>
                </a:solidFill>
              </a:defRPr>
            </a:lvl9pPr>
          </a:lstStyle>
          <a:p>
            <a:r>
              <a:t>xx%</a:t>
            </a:r>
          </a:p>
        </p:txBody>
      </p:sp>
      <p:sp>
        <p:nvSpPr>
          <p:cNvPr id="147" name="Google Shape;147;p14"/>
          <p:cNvSpPr txBox="1">
            <a:spLocks noGrp="1"/>
          </p:cNvSpPr>
          <p:nvPr>
            <p:ph type="title" idx="17" hasCustomPrompt="1"/>
          </p:nvPr>
        </p:nvSpPr>
        <p:spPr>
          <a:xfrm>
            <a:off x="5502863" y="1344375"/>
            <a:ext cx="818100" cy="484800"/>
          </a:xfrm>
          <a:prstGeom prst="rect">
            <a:avLst/>
          </a:prstGeom>
          <a:effectLst>
            <a:outerShdw blurRad="114300" dist="19050" dir="2760000" algn="bl" rotWithShape="0">
              <a:schemeClr val="lt1">
                <a:alpha val="50000"/>
              </a:schemeClr>
            </a:outerShdw>
          </a:effectLst>
        </p:spPr>
        <p:txBody>
          <a:bodyPr spcFirstLastPara="1" wrap="square" lIns="91425" tIns="91425" rIns="91425" bIns="91425" anchor="ctr" anchorCtr="0">
            <a:noAutofit/>
          </a:bodyPr>
          <a:lstStyle>
            <a:lvl1pPr lvl="0" algn="ctr" rtl="0">
              <a:spcBef>
                <a:spcPts val="0"/>
              </a:spcBef>
              <a:spcAft>
                <a:spcPts val="0"/>
              </a:spcAft>
              <a:buClr>
                <a:schemeClr val="dk2"/>
              </a:buClr>
              <a:buSzPts val="2500"/>
              <a:buNone/>
              <a:defRPr sz="2500"/>
            </a:lvl1pPr>
            <a:lvl2pPr lvl="1" algn="ctr" rtl="0">
              <a:spcBef>
                <a:spcPts val="0"/>
              </a:spcBef>
              <a:spcAft>
                <a:spcPts val="0"/>
              </a:spcAft>
              <a:buClr>
                <a:schemeClr val="dk2"/>
              </a:buClr>
              <a:buSzPts val="2500"/>
              <a:buNone/>
              <a:defRPr sz="2500">
                <a:solidFill>
                  <a:schemeClr val="dk2"/>
                </a:solidFill>
              </a:defRPr>
            </a:lvl2pPr>
            <a:lvl3pPr lvl="2" algn="ctr" rtl="0">
              <a:spcBef>
                <a:spcPts val="0"/>
              </a:spcBef>
              <a:spcAft>
                <a:spcPts val="0"/>
              </a:spcAft>
              <a:buClr>
                <a:schemeClr val="dk2"/>
              </a:buClr>
              <a:buSzPts val="2500"/>
              <a:buNone/>
              <a:defRPr sz="2500">
                <a:solidFill>
                  <a:schemeClr val="dk2"/>
                </a:solidFill>
              </a:defRPr>
            </a:lvl3pPr>
            <a:lvl4pPr lvl="3" algn="ctr" rtl="0">
              <a:spcBef>
                <a:spcPts val="0"/>
              </a:spcBef>
              <a:spcAft>
                <a:spcPts val="0"/>
              </a:spcAft>
              <a:buClr>
                <a:schemeClr val="dk2"/>
              </a:buClr>
              <a:buSzPts val="2500"/>
              <a:buNone/>
              <a:defRPr sz="2500">
                <a:solidFill>
                  <a:schemeClr val="dk2"/>
                </a:solidFill>
              </a:defRPr>
            </a:lvl4pPr>
            <a:lvl5pPr lvl="4" algn="ctr" rtl="0">
              <a:spcBef>
                <a:spcPts val="0"/>
              </a:spcBef>
              <a:spcAft>
                <a:spcPts val="0"/>
              </a:spcAft>
              <a:buClr>
                <a:schemeClr val="dk2"/>
              </a:buClr>
              <a:buSzPts val="2500"/>
              <a:buNone/>
              <a:defRPr sz="2500">
                <a:solidFill>
                  <a:schemeClr val="dk2"/>
                </a:solidFill>
              </a:defRPr>
            </a:lvl5pPr>
            <a:lvl6pPr lvl="5" algn="ctr" rtl="0">
              <a:spcBef>
                <a:spcPts val="0"/>
              </a:spcBef>
              <a:spcAft>
                <a:spcPts val="0"/>
              </a:spcAft>
              <a:buClr>
                <a:schemeClr val="dk2"/>
              </a:buClr>
              <a:buSzPts val="2500"/>
              <a:buNone/>
              <a:defRPr sz="2500">
                <a:solidFill>
                  <a:schemeClr val="dk2"/>
                </a:solidFill>
              </a:defRPr>
            </a:lvl6pPr>
            <a:lvl7pPr lvl="6" algn="ctr" rtl="0">
              <a:spcBef>
                <a:spcPts val="0"/>
              </a:spcBef>
              <a:spcAft>
                <a:spcPts val="0"/>
              </a:spcAft>
              <a:buClr>
                <a:schemeClr val="dk2"/>
              </a:buClr>
              <a:buSzPts val="2500"/>
              <a:buNone/>
              <a:defRPr sz="2500">
                <a:solidFill>
                  <a:schemeClr val="dk2"/>
                </a:solidFill>
              </a:defRPr>
            </a:lvl7pPr>
            <a:lvl8pPr lvl="7" algn="ctr" rtl="0">
              <a:spcBef>
                <a:spcPts val="0"/>
              </a:spcBef>
              <a:spcAft>
                <a:spcPts val="0"/>
              </a:spcAft>
              <a:buClr>
                <a:schemeClr val="dk2"/>
              </a:buClr>
              <a:buSzPts val="2500"/>
              <a:buNone/>
              <a:defRPr sz="2500">
                <a:solidFill>
                  <a:schemeClr val="dk2"/>
                </a:solidFill>
              </a:defRPr>
            </a:lvl8pPr>
            <a:lvl9pPr lvl="8" algn="ctr" rtl="0">
              <a:spcBef>
                <a:spcPts val="0"/>
              </a:spcBef>
              <a:spcAft>
                <a:spcPts val="0"/>
              </a:spcAft>
              <a:buClr>
                <a:schemeClr val="dk2"/>
              </a:buClr>
              <a:buSzPts val="2500"/>
              <a:buNone/>
              <a:defRPr sz="2500">
                <a:solidFill>
                  <a:schemeClr val="dk2"/>
                </a:solidFill>
              </a:defRPr>
            </a:lvl9pPr>
          </a:lstStyle>
          <a:p>
            <a:r>
              <a:t>xx%</a:t>
            </a:r>
          </a:p>
        </p:txBody>
      </p:sp>
      <p:sp>
        <p:nvSpPr>
          <p:cNvPr id="148" name="Google Shape;148;p14"/>
          <p:cNvSpPr txBox="1">
            <a:spLocks noGrp="1"/>
          </p:cNvSpPr>
          <p:nvPr>
            <p:ph type="title" idx="18" hasCustomPrompt="1"/>
          </p:nvPr>
        </p:nvSpPr>
        <p:spPr>
          <a:xfrm>
            <a:off x="2781738" y="1344375"/>
            <a:ext cx="818100" cy="484800"/>
          </a:xfrm>
          <a:prstGeom prst="rect">
            <a:avLst/>
          </a:prstGeom>
          <a:effectLst>
            <a:outerShdw blurRad="114300" dist="19050" dir="2760000" algn="bl" rotWithShape="0">
              <a:schemeClr val="lt1">
                <a:alpha val="50000"/>
              </a:schemeClr>
            </a:outerShdw>
          </a:effectLst>
        </p:spPr>
        <p:txBody>
          <a:bodyPr spcFirstLastPara="1" wrap="square" lIns="91425" tIns="91425" rIns="91425" bIns="91425" anchor="ctr" anchorCtr="0">
            <a:noAutofit/>
          </a:bodyPr>
          <a:lstStyle>
            <a:lvl1pPr lvl="0" algn="ctr" rtl="0">
              <a:spcBef>
                <a:spcPts val="0"/>
              </a:spcBef>
              <a:spcAft>
                <a:spcPts val="0"/>
              </a:spcAft>
              <a:buClr>
                <a:schemeClr val="dk2"/>
              </a:buClr>
              <a:buSzPts val="2500"/>
              <a:buNone/>
              <a:defRPr sz="2500"/>
            </a:lvl1pPr>
            <a:lvl2pPr lvl="1" algn="ctr" rtl="0">
              <a:spcBef>
                <a:spcPts val="0"/>
              </a:spcBef>
              <a:spcAft>
                <a:spcPts val="0"/>
              </a:spcAft>
              <a:buClr>
                <a:schemeClr val="dk2"/>
              </a:buClr>
              <a:buSzPts val="2500"/>
              <a:buNone/>
              <a:defRPr sz="2500">
                <a:solidFill>
                  <a:schemeClr val="dk2"/>
                </a:solidFill>
              </a:defRPr>
            </a:lvl2pPr>
            <a:lvl3pPr lvl="2" algn="ctr" rtl="0">
              <a:spcBef>
                <a:spcPts val="0"/>
              </a:spcBef>
              <a:spcAft>
                <a:spcPts val="0"/>
              </a:spcAft>
              <a:buClr>
                <a:schemeClr val="dk2"/>
              </a:buClr>
              <a:buSzPts val="2500"/>
              <a:buNone/>
              <a:defRPr sz="2500">
                <a:solidFill>
                  <a:schemeClr val="dk2"/>
                </a:solidFill>
              </a:defRPr>
            </a:lvl3pPr>
            <a:lvl4pPr lvl="3" algn="ctr" rtl="0">
              <a:spcBef>
                <a:spcPts val="0"/>
              </a:spcBef>
              <a:spcAft>
                <a:spcPts val="0"/>
              </a:spcAft>
              <a:buClr>
                <a:schemeClr val="dk2"/>
              </a:buClr>
              <a:buSzPts val="2500"/>
              <a:buNone/>
              <a:defRPr sz="2500">
                <a:solidFill>
                  <a:schemeClr val="dk2"/>
                </a:solidFill>
              </a:defRPr>
            </a:lvl4pPr>
            <a:lvl5pPr lvl="4" algn="ctr" rtl="0">
              <a:spcBef>
                <a:spcPts val="0"/>
              </a:spcBef>
              <a:spcAft>
                <a:spcPts val="0"/>
              </a:spcAft>
              <a:buClr>
                <a:schemeClr val="dk2"/>
              </a:buClr>
              <a:buSzPts val="2500"/>
              <a:buNone/>
              <a:defRPr sz="2500">
                <a:solidFill>
                  <a:schemeClr val="dk2"/>
                </a:solidFill>
              </a:defRPr>
            </a:lvl5pPr>
            <a:lvl6pPr lvl="5" algn="ctr" rtl="0">
              <a:spcBef>
                <a:spcPts val="0"/>
              </a:spcBef>
              <a:spcAft>
                <a:spcPts val="0"/>
              </a:spcAft>
              <a:buClr>
                <a:schemeClr val="dk2"/>
              </a:buClr>
              <a:buSzPts val="2500"/>
              <a:buNone/>
              <a:defRPr sz="2500">
                <a:solidFill>
                  <a:schemeClr val="dk2"/>
                </a:solidFill>
              </a:defRPr>
            </a:lvl6pPr>
            <a:lvl7pPr lvl="6" algn="ctr" rtl="0">
              <a:spcBef>
                <a:spcPts val="0"/>
              </a:spcBef>
              <a:spcAft>
                <a:spcPts val="0"/>
              </a:spcAft>
              <a:buClr>
                <a:schemeClr val="dk2"/>
              </a:buClr>
              <a:buSzPts val="2500"/>
              <a:buNone/>
              <a:defRPr sz="2500">
                <a:solidFill>
                  <a:schemeClr val="dk2"/>
                </a:solidFill>
              </a:defRPr>
            </a:lvl7pPr>
            <a:lvl8pPr lvl="7" algn="ctr" rtl="0">
              <a:spcBef>
                <a:spcPts val="0"/>
              </a:spcBef>
              <a:spcAft>
                <a:spcPts val="0"/>
              </a:spcAft>
              <a:buClr>
                <a:schemeClr val="dk2"/>
              </a:buClr>
              <a:buSzPts val="2500"/>
              <a:buNone/>
              <a:defRPr sz="2500">
                <a:solidFill>
                  <a:schemeClr val="dk2"/>
                </a:solidFill>
              </a:defRPr>
            </a:lvl8pPr>
            <a:lvl9pPr lvl="8" algn="ctr" rtl="0">
              <a:spcBef>
                <a:spcPts val="0"/>
              </a:spcBef>
              <a:spcAft>
                <a:spcPts val="0"/>
              </a:spcAft>
              <a:buClr>
                <a:schemeClr val="dk2"/>
              </a:buClr>
              <a:buSzPts val="2500"/>
              <a:buNone/>
              <a:defRPr sz="2500">
                <a:solidFill>
                  <a:schemeClr val="dk2"/>
                </a:solidFill>
              </a:defRPr>
            </a:lvl9pPr>
          </a:lstStyle>
          <a:p>
            <a:r>
              <a:t>xx%</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445025"/>
            <a:ext cx="77178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3500"/>
              <a:buFont typeface="IBM Plex Sans"/>
              <a:buNone/>
              <a:defRPr sz="3500" b="1">
                <a:solidFill>
                  <a:schemeClr val="lt1"/>
                </a:solidFill>
                <a:latin typeface="IBM Plex Sans"/>
                <a:ea typeface="IBM Plex Sans"/>
                <a:cs typeface="IBM Plex Sans"/>
                <a:sym typeface="IBM Plex Sans"/>
              </a:defRPr>
            </a:lvl1pPr>
            <a:lvl2pPr lvl="1" rtl="0">
              <a:spcBef>
                <a:spcPts val="0"/>
              </a:spcBef>
              <a:spcAft>
                <a:spcPts val="0"/>
              </a:spcAft>
              <a:buClr>
                <a:schemeClr val="lt1"/>
              </a:buClr>
              <a:buSzPts val="3500"/>
              <a:buFont typeface="IBM Plex Sans"/>
              <a:buNone/>
              <a:defRPr sz="3500" b="1">
                <a:solidFill>
                  <a:schemeClr val="lt1"/>
                </a:solidFill>
                <a:latin typeface="IBM Plex Sans"/>
                <a:ea typeface="IBM Plex Sans"/>
                <a:cs typeface="IBM Plex Sans"/>
                <a:sym typeface="IBM Plex Sans"/>
              </a:defRPr>
            </a:lvl2pPr>
            <a:lvl3pPr lvl="2" rtl="0">
              <a:spcBef>
                <a:spcPts val="0"/>
              </a:spcBef>
              <a:spcAft>
                <a:spcPts val="0"/>
              </a:spcAft>
              <a:buClr>
                <a:schemeClr val="lt1"/>
              </a:buClr>
              <a:buSzPts val="3500"/>
              <a:buFont typeface="IBM Plex Sans"/>
              <a:buNone/>
              <a:defRPr sz="3500" b="1">
                <a:solidFill>
                  <a:schemeClr val="lt1"/>
                </a:solidFill>
                <a:latin typeface="IBM Plex Sans"/>
                <a:ea typeface="IBM Plex Sans"/>
                <a:cs typeface="IBM Plex Sans"/>
                <a:sym typeface="IBM Plex Sans"/>
              </a:defRPr>
            </a:lvl3pPr>
            <a:lvl4pPr lvl="3" rtl="0">
              <a:spcBef>
                <a:spcPts val="0"/>
              </a:spcBef>
              <a:spcAft>
                <a:spcPts val="0"/>
              </a:spcAft>
              <a:buClr>
                <a:schemeClr val="lt1"/>
              </a:buClr>
              <a:buSzPts val="3500"/>
              <a:buFont typeface="IBM Plex Sans"/>
              <a:buNone/>
              <a:defRPr sz="3500" b="1">
                <a:solidFill>
                  <a:schemeClr val="lt1"/>
                </a:solidFill>
                <a:latin typeface="IBM Plex Sans"/>
                <a:ea typeface="IBM Plex Sans"/>
                <a:cs typeface="IBM Plex Sans"/>
                <a:sym typeface="IBM Plex Sans"/>
              </a:defRPr>
            </a:lvl4pPr>
            <a:lvl5pPr lvl="4" rtl="0">
              <a:spcBef>
                <a:spcPts val="0"/>
              </a:spcBef>
              <a:spcAft>
                <a:spcPts val="0"/>
              </a:spcAft>
              <a:buClr>
                <a:schemeClr val="lt1"/>
              </a:buClr>
              <a:buSzPts val="3500"/>
              <a:buFont typeface="IBM Plex Sans"/>
              <a:buNone/>
              <a:defRPr sz="3500" b="1">
                <a:solidFill>
                  <a:schemeClr val="lt1"/>
                </a:solidFill>
                <a:latin typeface="IBM Plex Sans"/>
                <a:ea typeface="IBM Plex Sans"/>
                <a:cs typeface="IBM Plex Sans"/>
                <a:sym typeface="IBM Plex Sans"/>
              </a:defRPr>
            </a:lvl5pPr>
            <a:lvl6pPr lvl="5" rtl="0">
              <a:spcBef>
                <a:spcPts val="0"/>
              </a:spcBef>
              <a:spcAft>
                <a:spcPts val="0"/>
              </a:spcAft>
              <a:buClr>
                <a:schemeClr val="lt1"/>
              </a:buClr>
              <a:buSzPts val="3500"/>
              <a:buFont typeface="IBM Plex Sans"/>
              <a:buNone/>
              <a:defRPr sz="3500" b="1">
                <a:solidFill>
                  <a:schemeClr val="lt1"/>
                </a:solidFill>
                <a:latin typeface="IBM Plex Sans"/>
                <a:ea typeface="IBM Plex Sans"/>
                <a:cs typeface="IBM Plex Sans"/>
                <a:sym typeface="IBM Plex Sans"/>
              </a:defRPr>
            </a:lvl6pPr>
            <a:lvl7pPr lvl="6" rtl="0">
              <a:spcBef>
                <a:spcPts val="0"/>
              </a:spcBef>
              <a:spcAft>
                <a:spcPts val="0"/>
              </a:spcAft>
              <a:buClr>
                <a:schemeClr val="lt1"/>
              </a:buClr>
              <a:buSzPts val="3500"/>
              <a:buFont typeface="IBM Plex Sans"/>
              <a:buNone/>
              <a:defRPr sz="3500" b="1">
                <a:solidFill>
                  <a:schemeClr val="lt1"/>
                </a:solidFill>
                <a:latin typeface="IBM Plex Sans"/>
                <a:ea typeface="IBM Plex Sans"/>
                <a:cs typeface="IBM Plex Sans"/>
                <a:sym typeface="IBM Plex Sans"/>
              </a:defRPr>
            </a:lvl7pPr>
            <a:lvl8pPr lvl="7" rtl="0">
              <a:spcBef>
                <a:spcPts val="0"/>
              </a:spcBef>
              <a:spcAft>
                <a:spcPts val="0"/>
              </a:spcAft>
              <a:buClr>
                <a:schemeClr val="lt1"/>
              </a:buClr>
              <a:buSzPts val="3500"/>
              <a:buFont typeface="IBM Plex Sans"/>
              <a:buNone/>
              <a:defRPr sz="3500" b="1">
                <a:solidFill>
                  <a:schemeClr val="lt1"/>
                </a:solidFill>
                <a:latin typeface="IBM Plex Sans"/>
                <a:ea typeface="IBM Plex Sans"/>
                <a:cs typeface="IBM Plex Sans"/>
                <a:sym typeface="IBM Plex Sans"/>
              </a:defRPr>
            </a:lvl8pPr>
            <a:lvl9pPr lvl="8" rtl="0">
              <a:spcBef>
                <a:spcPts val="0"/>
              </a:spcBef>
              <a:spcAft>
                <a:spcPts val="0"/>
              </a:spcAft>
              <a:buClr>
                <a:schemeClr val="lt1"/>
              </a:buClr>
              <a:buSzPts val="3500"/>
              <a:buFont typeface="IBM Plex Sans"/>
              <a:buNone/>
              <a:defRPr sz="3500" b="1">
                <a:solidFill>
                  <a:schemeClr val="lt1"/>
                </a:solidFill>
                <a:latin typeface="IBM Plex Sans"/>
                <a:ea typeface="IBM Plex Sans"/>
                <a:cs typeface="IBM Plex Sans"/>
                <a:sym typeface="IBM Plex Sans"/>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IBM Plex Sans Medium"/>
              <a:buChar char="●"/>
              <a:defRPr>
                <a:solidFill>
                  <a:schemeClr val="lt1"/>
                </a:solidFill>
                <a:latin typeface="IBM Plex Sans Medium"/>
                <a:ea typeface="IBM Plex Sans Medium"/>
                <a:cs typeface="IBM Plex Sans Medium"/>
                <a:sym typeface="IBM Plex Sans Medium"/>
              </a:defRPr>
            </a:lvl1pPr>
            <a:lvl2pPr marL="914400" lvl="1" indent="-317500">
              <a:lnSpc>
                <a:spcPct val="100000"/>
              </a:lnSpc>
              <a:spcBef>
                <a:spcPts val="0"/>
              </a:spcBef>
              <a:spcAft>
                <a:spcPts val="0"/>
              </a:spcAft>
              <a:buClr>
                <a:schemeClr val="lt1"/>
              </a:buClr>
              <a:buSzPts val="1400"/>
              <a:buFont typeface="IBM Plex Sans Medium"/>
              <a:buChar char="○"/>
              <a:defRPr>
                <a:solidFill>
                  <a:schemeClr val="lt1"/>
                </a:solidFill>
                <a:latin typeface="IBM Plex Sans Medium"/>
                <a:ea typeface="IBM Plex Sans Medium"/>
                <a:cs typeface="IBM Plex Sans Medium"/>
                <a:sym typeface="IBM Plex Sans Medium"/>
              </a:defRPr>
            </a:lvl2pPr>
            <a:lvl3pPr marL="1371600" lvl="2" indent="-317500">
              <a:lnSpc>
                <a:spcPct val="100000"/>
              </a:lnSpc>
              <a:spcBef>
                <a:spcPts val="0"/>
              </a:spcBef>
              <a:spcAft>
                <a:spcPts val="0"/>
              </a:spcAft>
              <a:buClr>
                <a:schemeClr val="lt1"/>
              </a:buClr>
              <a:buSzPts val="1400"/>
              <a:buFont typeface="IBM Plex Sans Medium"/>
              <a:buChar char="■"/>
              <a:defRPr>
                <a:solidFill>
                  <a:schemeClr val="lt1"/>
                </a:solidFill>
                <a:latin typeface="IBM Plex Sans Medium"/>
                <a:ea typeface="IBM Plex Sans Medium"/>
                <a:cs typeface="IBM Plex Sans Medium"/>
                <a:sym typeface="IBM Plex Sans Medium"/>
              </a:defRPr>
            </a:lvl3pPr>
            <a:lvl4pPr marL="1828800" lvl="3" indent="-317500">
              <a:lnSpc>
                <a:spcPct val="100000"/>
              </a:lnSpc>
              <a:spcBef>
                <a:spcPts val="0"/>
              </a:spcBef>
              <a:spcAft>
                <a:spcPts val="0"/>
              </a:spcAft>
              <a:buClr>
                <a:schemeClr val="lt1"/>
              </a:buClr>
              <a:buSzPts val="1400"/>
              <a:buFont typeface="IBM Plex Sans Medium"/>
              <a:buChar char="●"/>
              <a:defRPr>
                <a:solidFill>
                  <a:schemeClr val="lt1"/>
                </a:solidFill>
                <a:latin typeface="IBM Plex Sans Medium"/>
                <a:ea typeface="IBM Plex Sans Medium"/>
                <a:cs typeface="IBM Plex Sans Medium"/>
                <a:sym typeface="IBM Plex Sans Medium"/>
              </a:defRPr>
            </a:lvl4pPr>
            <a:lvl5pPr marL="2286000" lvl="4" indent="-317500">
              <a:lnSpc>
                <a:spcPct val="100000"/>
              </a:lnSpc>
              <a:spcBef>
                <a:spcPts val="0"/>
              </a:spcBef>
              <a:spcAft>
                <a:spcPts val="0"/>
              </a:spcAft>
              <a:buClr>
                <a:schemeClr val="lt1"/>
              </a:buClr>
              <a:buSzPts val="1400"/>
              <a:buFont typeface="IBM Plex Sans Medium"/>
              <a:buChar char="○"/>
              <a:defRPr>
                <a:solidFill>
                  <a:schemeClr val="lt1"/>
                </a:solidFill>
                <a:latin typeface="IBM Plex Sans Medium"/>
                <a:ea typeface="IBM Plex Sans Medium"/>
                <a:cs typeface="IBM Plex Sans Medium"/>
                <a:sym typeface="IBM Plex Sans Medium"/>
              </a:defRPr>
            </a:lvl5pPr>
            <a:lvl6pPr marL="2743200" lvl="5" indent="-317500">
              <a:lnSpc>
                <a:spcPct val="100000"/>
              </a:lnSpc>
              <a:spcBef>
                <a:spcPts val="0"/>
              </a:spcBef>
              <a:spcAft>
                <a:spcPts val="0"/>
              </a:spcAft>
              <a:buClr>
                <a:schemeClr val="lt1"/>
              </a:buClr>
              <a:buSzPts val="1400"/>
              <a:buFont typeface="IBM Plex Sans Medium"/>
              <a:buChar char="■"/>
              <a:defRPr>
                <a:solidFill>
                  <a:schemeClr val="lt1"/>
                </a:solidFill>
                <a:latin typeface="IBM Plex Sans Medium"/>
                <a:ea typeface="IBM Plex Sans Medium"/>
                <a:cs typeface="IBM Plex Sans Medium"/>
                <a:sym typeface="IBM Plex Sans Medium"/>
              </a:defRPr>
            </a:lvl6pPr>
            <a:lvl7pPr marL="3200400" lvl="6" indent="-317500">
              <a:lnSpc>
                <a:spcPct val="100000"/>
              </a:lnSpc>
              <a:spcBef>
                <a:spcPts val="0"/>
              </a:spcBef>
              <a:spcAft>
                <a:spcPts val="0"/>
              </a:spcAft>
              <a:buClr>
                <a:schemeClr val="lt1"/>
              </a:buClr>
              <a:buSzPts val="1400"/>
              <a:buFont typeface="IBM Plex Sans Medium"/>
              <a:buChar char="●"/>
              <a:defRPr>
                <a:solidFill>
                  <a:schemeClr val="lt1"/>
                </a:solidFill>
                <a:latin typeface="IBM Plex Sans Medium"/>
                <a:ea typeface="IBM Plex Sans Medium"/>
                <a:cs typeface="IBM Plex Sans Medium"/>
                <a:sym typeface="IBM Plex Sans Medium"/>
              </a:defRPr>
            </a:lvl7pPr>
            <a:lvl8pPr marL="3657600" lvl="7" indent="-317500">
              <a:lnSpc>
                <a:spcPct val="100000"/>
              </a:lnSpc>
              <a:spcBef>
                <a:spcPts val="0"/>
              </a:spcBef>
              <a:spcAft>
                <a:spcPts val="0"/>
              </a:spcAft>
              <a:buClr>
                <a:schemeClr val="lt1"/>
              </a:buClr>
              <a:buSzPts val="1400"/>
              <a:buFont typeface="IBM Plex Sans Medium"/>
              <a:buChar char="○"/>
              <a:defRPr>
                <a:solidFill>
                  <a:schemeClr val="lt1"/>
                </a:solidFill>
                <a:latin typeface="IBM Plex Sans Medium"/>
                <a:ea typeface="IBM Plex Sans Medium"/>
                <a:cs typeface="IBM Plex Sans Medium"/>
                <a:sym typeface="IBM Plex Sans Medium"/>
              </a:defRPr>
            </a:lvl8pPr>
            <a:lvl9pPr marL="4114800" lvl="8" indent="-317500">
              <a:lnSpc>
                <a:spcPct val="100000"/>
              </a:lnSpc>
              <a:spcBef>
                <a:spcPts val="0"/>
              </a:spcBef>
              <a:spcAft>
                <a:spcPts val="0"/>
              </a:spcAft>
              <a:buClr>
                <a:schemeClr val="lt1"/>
              </a:buClr>
              <a:buSzPts val="1400"/>
              <a:buFont typeface="IBM Plex Sans Medium"/>
              <a:buChar char="■"/>
              <a:defRPr>
                <a:solidFill>
                  <a:schemeClr val="lt1"/>
                </a:solidFill>
                <a:latin typeface="IBM Plex Sans Medium"/>
                <a:ea typeface="IBM Plex Sans Medium"/>
                <a:cs typeface="IBM Plex Sans Medium"/>
                <a:sym typeface="IBM Plex Sans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5" r:id="rId6"/>
    <p:sldLayoutId id="2147483658" r:id="rId7"/>
    <p:sldLayoutId id="2147483659" r:id="rId8"/>
    <p:sldLayoutId id="2147483660" r:id="rId9"/>
    <p:sldLayoutId id="2147483662" r:id="rId10"/>
    <p:sldLayoutId id="2147483663" r:id="rId11"/>
    <p:sldLayoutId id="2147483665" r:id="rId12"/>
    <p:sldLayoutId id="2147483666" r:id="rId13"/>
    <p:sldLayoutId id="2147483667" r:id="rId14"/>
    <p:sldLayoutId id="2147483669" r:id="rId15"/>
    <p:sldLayoutId id="2147483673" r:id="rId16"/>
    <p:sldLayoutId id="2147483678" r:id="rId17"/>
    <p:sldLayoutId id="2147483683" r:id="rId18"/>
    <p:sldLayoutId id="2147483695" r:id="rId19"/>
    <p:sldLayoutId id="2147483697" r:id="rId20"/>
    <p:sldLayoutId id="2147483698" r:id="rId21"/>
    <p:sldLayoutId id="2147483699" r:id="rId22"/>
    <p:sldLayoutId id="2147483700" r:id="rId23"/>
    <p:sldLayoutId id="2147483701" r:id="rId2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docs.google.com/spreadsheets/d/1CeoqWvAFw9uHY1FAnPRMwg8BoO3wH0BH1tnzXd7XQQ8/copy" TargetMode="External"/><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customXml" Target="../ink/ink1.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61"/>
          <p:cNvSpPr/>
          <p:nvPr/>
        </p:nvSpPr>
        <p:spPr>
          <a:xfrm rot="10800000" flipH="1">
            <a:off x="4157408" y="229225"/>
            <a:ext cx="4685100" cy="4685100"/>
          </a:xfrm>
          <a:prstGeom prst="ellipse">
            <a:avLst/>
          </a:prstGeom>
          <a:gradFill>
            <a:gsLst>
              <a:gs pos="0">
                <a:srgbClr val="FFFFFF">
                  <a:alpha val="15294"/>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61"/>
          <p:cNvSpPr/>
          <p:nvPr/>
        </p:nvSpPr>
        <p:spPr>
          <a:xfrm>
            <a:off x="301550" y="229225"/>
            <a:ext cx="4685100" cy="4685100"/>
          </a:xfrm>
          <a:prstGeom prst="ellipse">
            <a:avLst/>
          </a:prstGeom>
          <a:gradFill>
            <a:gsLst>
              <a:gs pos="0">
                <a:srgbClr val="FFFFFF">
                  <a:alpha val="15294"/>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61"/>
          <p:cNvSpPr txBox="1">
            <a:spLocks noGrp="1"/>
          </p:cNvSpPr>
          <p:nvPr>
            <p:ph type="ctrTitle"/>
          </p:nvPr>
        </p:nvSpPr>
        <p:spPr>
          <a:xfrm>
            <a:off x="4260499" y="1524056"/>
            <a:ext cx="4478901" cy="2277900"/>
          </a:xfrm>
          <a:prstGeom prst="rect">
            <a:avLst/>
          </a:prstGeom>
        </p:spPr>
        <p:txBody>
          <a:bodyPr spcFirstLastPara="1" wrap="square" lIns="91425" tIns="91425" rIns="91425" bIns="91425" anchor="b" anchorCtr="0">
            <a:noAutofit/>
          </a:bodyPr>
          <a:lstStyle/>
          <a:p>
            <a:pPr algn="ctr"/>
            <a:r>
              <a:rPr lang="en" sz="4800" dirty="0"/>
              <a:t>AI </a:t>
            </a:r>
            <a:r>
              <a:rPr lang="en" sz="4800"/>
              <a:t>and ethics </a:t>
            </a:r>
            <a:endParaRPr lang="en-US" dirty="0"/>
          </a:p>
          <a:p>
            <a:pPr algn="ctr"/>
            <a:r>
              <a:rPr lang="en" sz="4800" dirty="0"/>
              <a:t> Stakeholders position</a:t>
            </a:r>
            <a:endParaRPr lang="en-US" dirty="0"/>
          </a:p>
        </p:txBody>
      </p:sp>
      <p:sp>
        <p:nvSpPr>
          <p:cNvPr id="593" name="Google Shape;593;p61"/>
          <p:cNvSpPr txBox="1">
            <a:spLocks noGrp="1"/>
          </p:cNvSpPr>
          <p:nvPr>
            <p:ph type="subTitle" idx="1"/>
          </p:nvPr>
        </p:nvSpPr>
        <p:spPr>
          <a:xfrm>
            <a:off x="7278586" y="3995605"/>
            <a:ext cx="2155119" cy="677100"/>
          </a:xfrm>
          <a:prstGeom prst="rect">
            <a:avLst/>
          </a:prstGeom>
        </p:spPr>
        <p:txBody>
          <a:bodyPr spcFirstLastPara="1" wrap="square" lIns="91425" tIns="91425" rIns="91425" bIns="91425" anchor="t" anchorCtr="0">
            <a:noAutofit/>
          </a:bodyPr>
          <a:lstStyle/>
          <a:p>
            <a:pPr marL="0" indent="0"/>
            <a:r>
              <a:rPr lang="en" dirty="0"/>
              <a:t>Alexandra </a:t>
            </a:r>
            <a:r>
              <a:rPr lang="en" dirty="0" err="1"/>
              <a:t>Teklak</a:t>
            </a:r>
            <a:endParaRPr lang="en-US" dirty="0"/>
          </a:p>
          <a:p>
            <a:pPr marL="0" indent="0"/>
            <a:r>
              <a:rPr lang="en" dirty="0"/>
              <a:t>François </a:t>
            </a:r>
            <a:r>
              <a:rPr lang="en" dirty="0" err="1"/>
              <a:t>Tonglet</a:t>
            </a:r>
            <a:endParaRPr lang="en" dirty="0"/>
          </a:p>
        </p:txBody>
      </p:sp>
      <p:pic>
        <p:nvPicPr>
          <p:cNvPr id="594" name="Google Shape;594;p61"/>
          <p:cNvPicPr preferRelativeResize="0"/>
          <p:nvPr/>
        </p:nvPicPr>
        <p:blipFill>
          <a:blip r:embed="rId3">
            <a:alphaModFix/>
          </a:blip>
          <a:stretch>
            <a:fillRect/>
          </a:stretch>
        </p:blipFill>
        <p:spPr>
          <a:xfrm>
            <a:off x="516575" y="425075"/>
            <a:ext cx="4255050" cy="4293345"/>
          </a:xfrm>
          <a:prstGeom prst="rect">
            <a:avLst/>
          </a:prstGeom>
          <a:noFill/>
          <a:ln>
            <a:noFill/>
          </a:ln>
        </p:spPr>
      </p:pic>
      <p:pic>
        <p:nvPicPr>
          <p:cNvPr id="595" name="Google Shape;595;p61"/>
          <p:cNvPicPr preferRelativeResize="0"/>
          <p:nvPr/>
        </p:nvPicPr>
        <p:blipFill>
          <a:blip r:embed="rId4">
            <a:alphaModFix/>
          </a:blip>
          <a:stretch>
            <a:fillRect/>
          </a:stretch>
        </p:blipFill>
        <p:spPr>
          <a:xfrm>
            <a:off x="2884117" y="-259000"/>
            <a:ext cx="2441750" cy="1479701"/>
          </a:xfrm>
          <a:prstGeom prst="rect">
            <a:avLst/>
          </a:prstGeom>
          <a:noFill/>
          <a:ln>
            <a:noFill/>
          </a:ln>
        </p:spPr>
      </p:pic>
      <p:pic>
        <p:nvPicPr>
          <p:cNvPr id="596" name="Google Shape;596;p61"/>
          <p:cNvPicPr preferRelativeResize="0"/>
          <p:nvPr/>
        </p:nvPicPr>
        <p:blipFill>
          <a:blip r:embed="rId4">
            <a:alphaModFix/>
          </a:blip>
          <a:stretch>
            <a:fillRect/>
          </a:stretch>
        </p:blipFill>
        <p:spPr>
          <a:xfrm>
            <a:off x="243067" y="3469125"/>
            <a:ext cx="2441750" cy="1479701"/>
          </a:xfrm>
          <a:prstGeom prst="rect">
            <a:avLst/>
          </a:prstGeom>
          <a:noFill/>
          <a:ln>
            <a:noFill/>
          </a:ln>
        </p:spPr>
      </p:pic>
      <p:grpSp>
        <p:nvGrpSpPr>
          <p:cNvPr id="597" name="Google Shape;597;p61"/>
          <p:cNvGrpSpPr/>
          <p:nvPr/>
        </p:nvGrpSpPr>
        <p:grpSpPr>
          <a:xfrm>
            <a:off x="3663700" y="4429725"/>
            <a:ext cx="3765075" cy="484600"/>
            <a:chOff x="198225" y="4390550"/>
            <a:chExt cx="3765075" cy="484600"/>
          </a:xfrm>
        </p:grpSpPr>
        <p:sp>
          <p:nvSpPr>
            <p:cNvPr id="598" name="Google Shape;598;p61"/>
            <p:cNvSpPr/>
            <p:nvPr/>
          </p:nvSpPr>
          <p:spPr>
            <a:xfrm>
              <a:off x="198225" y="4390550"/>
              <a:ext cx="3580525" cy="392325"/>
            </a:xfrm>
            <a:custGeom>
              <a:avLst/>
              <a:gdLst/>
              <a:ahLst/>
              <a:cxnLst/>
              <a:rect l="l" t="t" r="r" b="b"/>
              <a:pathLst>
                <a:path w="143221" h="15693" fill="none" extrusionOk="0">
                  <a:moveTo>
                    <a:pt x="1" y="7585"/>
                  </a:moveTo>
                  <a:lnTo>
                    <a:pt x="21063" y="7585"/>
                  </a:lnTo>
                  <a:lnTo>
                    <a:pt x="28659" y="1"/>
                  </a:lnTo>
                  <a:lnTo>
                    <a:pt x="118492" y="1"/>
                  </a:lnTo>
                  <a:lnTo>
                    <a:pt x="134172" y="15693"/>
                  </a:lnTo>
                  <a:lnTo>
                    <a:pt x="143221" y="15693"/>
                  </a:lnTo>
                </a:path>
              </a:pathLst>
            </a:custGeom>
            <a:noFill/>
            <a:ln w="952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61"/>
            <p:cNvSpPr/>
            <p:nvPr/>
          </p:nvSpPr>
          <p:spPr>
            <a:xfrm>
              <a:off x="3778725" y="4690575"/>
              <a:ext cx="184575" cy="184575"/>
            </a:xfrm>
            <a:custGeom>
              <a:avLst/>
              <a:gdLst/>
              <a:ahLst/>
              <a:cxnLst/>
              <a:rect l="l" t="t" r="r" b="b"/>
              <a:pathLst>
                <a:path w="7383" h="7383" fill="none" extrusionOk="0">
                  <a:moveTo>
                    <a:pt x="1" y="3692"/>
                  </a:moveTo>
                  <a:cubicBezTo>
                    <a:pt x="1" y="1656"/>
                    <a:pt x="1656" y="1"/>
                    <a:pt x="3692" y="1"/>
                  </a:cubicBezTo>
                  <a:cubicBezTo>
                    <a:pt x="5728" y="1"/>
                    <a:pt x="7383" y="1656"/>
                    <a:pt x="7383" y="3692"/>
                  </a:cubicBezTo>
                  <a:cubicBezTo>
                    <a:pt x="7383" y="5728"/>
                    <a:pt x="5728" y="7383"/>
                    <a:pt x="3692" y="7383"/>
                  </a:cubicBezTo>
                  <a:cubicBezTo>
                    <a:pt x="1656" y="7383"/>
                    <a:pt x="1" y="5728"/>
                    <a:pt x="1" y="3692"/>
                  </a:cubicBezTo>
                  <a:close/>
                </a:path>
              </a:pathLst>
            </a:custGeom>
            <a:noFill/>
            <a:ln w="952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0" name="Google Shape;600;p61"/>
          <p:cNvGrpSpPr/>
          <p:nvPr/>
        </p:nvGrpSpPr>
        <p:grpSpPr>
          <a:xfrm>
            <a:off x="5716150" y="279150"/>
            <a:ext cx="3427850" cy="639375"/>
            <a:chOff x="1298650" y="3255600"/>
            <a:chExt cx="3427850" cy="639375"/>
          </a:xfrm>
        </p:grpSpPr>
        <p:sp>
          <p:nvSpPr>
            <p:cNvPr id="601" name="Google Shape;601;p61"/>
            <p:cNvSpPr/>
            <p:nvPr/>
          </p:nvSpPr>
          <p:spPr>
            <a:xfrm>
              <a:off x="1483200" y="3347875"/>
              <a:ext cx="3243300" cy="547100"/>
            </a:xfrm>
            <a:custGeom>
              <a:avLst/>
              <a:gdLst/>
              <a:ahLst/>
              <a:cxnLst/>
              <a:rect l="l" t="t" r="r" b="b"/>
              <a:pathLst>
                <a:path w="129732" h="21884" fill="none" extrusionOk="0">
                  <a:moveTo>
                    <a:pt x="129731" y="11311"/>
                  </a:moveTo>
                  <a:lnTo>
                    <a:pt x="100335" y="11311"/>
                  </a:lnTo>
                  <a:lnTo>
                    <a:pt x="89738" y="21884"/>
                  </a:lnTo>
                  <a:lnTo>
                    <a:pt x="34529" y="21884"/>
                  </a:lnTo>
                  <a:lnTo>
                    <a:pt x="12633" y="0"/>
                  </a:lnTo>
                  <a:lnTo>
                    <a:pt x="1" y="0"/>
                  </a:lnTo>
                </a:path>
              </a:pathLst>
            </a:custGeom>
            <a:noFill/>
            <a:ln w="952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61"/>
            <p:cNvSpPr/>
            <p:nvPr/>
          </p:nvSpPr>
          <p:spPr>
            <a:xfrm>
              <a:off x="1298650" y="3255600"/>
              <a:ext cx="184575" cy="184850"/>
            </a:xfrm>
            <a:custGeom>
              <a:avLst/>
              <a:gdLst/>
              <a:ahLst/>
              <a:cxnLst/>
              <a:rect l="l" t="t" r="r" b="b"/>
              <a:pathLst>
                <a:path w="7383" h="7394" fill="none" extrusionOk="0">
                  <a:moveTo>
                    <a:pt x="1" y="3691"/>
                  </a:moveTo>
                  <a:cubicBezTo>
                    <a:pt x="1" y="1643"/>
                    <a:pt x="1644" y="0"/>
                    <a:pt x="3692" y="0"/>
                  </a:cubicBezTo>
                  <a:cubicBezTo>
                    <a:pt x="5728" y="0"/>
                    <a:pt x="7383" y="1643"/>
                    <a:pt x="7383" y="3691"/>
                  </a:cubicBezTo>
                  <a:cubicBezTo>
                    <a:pt x="7383" y="5727"/>
                    <a:pt x="5728" y="7382"/>
                    <a:pt x="3692" y="7382"/>
                  </a:cubicBezTo>
                  <a:cubicBezTo>
                    <a:pt x="1644" y="7394"/>
                    <a:pt x="1" y="5727"/>
                    <a:pt x="1" y="3691"/>
                  </a:cubicBezTo>
                  <a:close/>
                </a:path>
              </a:pathLst>
            </a:custGeom>
            <a:noFill/>
            <a:ln w="952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3" name="Google Shape;603;p61"/>
          <p:cNvGrpSpPr/>
          <p:nvPr/>
        </p:nvGrpSpPr>
        <p:grpSpPr>
          <a:xfrm rot="5400000">
            <a:off x="314598" y="741345"/>
            <a:ext cx="871512" cy="467554"/>
            <a:chOff x="773350" y="518000"/>
            <a:chExt cx="2757950" cy="1479600"/>
          </a:xfrm>
        </p:grpSpPr>
        <p:sp>
          <p:nvSpPr>
            <p:cNvPr id="604" name="Google Shape;604;p61"/>
            <p:cNvSpPr/>
            <p:nvPr/>
          </p:nvSpPr>
          <p:spPr>
            <a:xfrm>
              <a:off x="2582700" y="518000"/>
              <a:ext cx="948600" cy="1479600"/>
            </a:xfrm>
            <a:prstGeom prst="chevron">
              <a:avLst>
                <a:gd name="adj" fmla="val 50000"/>
              </a:avLst>
            </a:prstGeom>
            <a:gradFill>
              <a:gsLst>
                <a:gs pos="0">
                  <a:srgbClr val="FFFFFF">
                    <a:alpha val="29803"/>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61"/>
            <p:cNvSpPr/>
            <p:nvPr/>
          </p:nvSpPr>
          <p:spPr>
            <a:xfrm>
              <a:off x="1678025" y="518000"/>
              <a:ext cx="948600" cy="1479600"/>
            </a:xfrm>
            <a:prstGeom prst="chevron">
              <a:avLst>
                <a:gd name="adj" fmla="val 50000"/>
              </a:avLst>
            </a:prstGeom>
            <a:gradFill>
              <a:gsLst>
                <a:gs pos="0">
                  <a:srgbClr val="FFFFFF">
                    <a:alpha val="29803"/>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61"/>
            <p:cNvSpPr/>
            <p:nvPr/>
          </p:nvSpPr>
          <p:spPr>
            <a:xfrm>
              <a:off x="773350" y="518000"/>
              <a:ext cx="948600" cy="1479600"/>
            </a:xfrm>
            <a:prstGeom prst="chevron">
              <a:avLst>
                <a:gd name="adj" fmla="val 50000"/>
              </a:avLst>
            </a:prstGeom>
            <a:gradFill>
              <a:gsLst>
                <a:gs pos="0">
                  <a:srgbClr val="FFFFFF">
                    <a:alpha val="29803"/>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679947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837"/>
        <p:cNvGrpSpPr/>
        <p:nvPr/>
      </p:nvGrpSpPr>
      <p:grpSpPr>
        <a:xfrm>
          <a:off x="0" y="0"/>
          <a:ext cx="0" cy="0"/>
          <a:chOff x="0" y="0"/>
          <a:chExt cx="0" cy="0"/>
        </a:xfrm>
      </p:grpSpPr>
      <p:sp>
        <p:nvSpPr>
          <p:cNvPr id="3841" name="Google Shape;3841;p118"/>
          <p:cNvSpPr txBox="1">
            <a:spLocks noGrp="1"/>
          </p:cNvSpPr>
          <p:nvPr>
            <p:ph type="title"/>
          </p:nvPr>
        </p:nvSpPr>
        <p:spPr>
          <a:xfrm>
            <a:off x="-278111" y="437100"/>
            <a:ext cx="9708272" cy="572700"/>
          </a:xfrm>
          <a:prstGeom prst="rect">
            <a:avLst/>
          </a:prstGeom>
        </p:spPr>
        <p:txBody>
          <a:bodyPr spcFirstLastPara="1" wrap="square" lIns="91425" tIns="91425" rIns="91425" bIns="91425" anchor="t" anchorCtr="0">
            <a:noAutofit/>
          </a:bodyPr>
          <a:lstStyle/>
          <a:p>
            <a:r>
              <a:rPr lang="en"/>
              <a:t>6. Increases unemployment and poverty</a:t>
            </a:r>
            <a:endParaRPr/>
          </a:p>
        </p:txBody>
      </p:sp>
      <p:sp>
        <p:nvSpPr>
          <p:cNvPr id="3843" name="Google Shape;3843;p118"/>
          <p:cNvSpPr txBox="1"/>
          <p:nvPr/>
        </p:nvSpPr>
        <p:spPr>
          <a:xfrm>
            <a:off x="5304889" y="1649767"/>
            <a:ext cx="2944647" cy="1512210"/>
          </a:xfrm>
          <a:prstGeom prst="rect">
            <a:avLst/>
          </a:prstGeom>
          <a:noFill/>
          <a:ln>
            <a:noFill/>
          </a:ln>
        </p:spPr>
        <p:txBody>
          <a:bodyPr spcFirstLastPara="1" wrap="square" lIns="91425" tIns="91425" rIns="91425" bIns="91425" anchor="t" anchorCtr="0">
            <a:noAutofit/>
          </a:bodyPr>
          <a:lstStyle/>
          <a:p>
            <a:r>
              <a:rPr lang="en-US" sz="2200" u="sng">
                <a:solidFill>
                  <a:schemeClr val="bg1"/>
                </a:solidFill>
                <a:sym typeface="IBM Plex Sans"/>
              </a:rPr>
              <a:t>Disappearance of several professions</a:t>
            </a:r>
            <a:endParaRPr lang="fr-FR" sz="2200" u="sng">
              <a:solidFill>
                <a:schemeClr val="bg1"/>
              </a:solidFill>
              <a:sym typeface="IBM Plex Sans"/>
            </a:endParaRPr>
          </a:p>
          <a:p>
            <a:endParaRPr lang="en" sz="2200">
              <a:solidFill>
                <a:schemeClr val="bg1"/>
              </a:solidFill>
              <a:sym typeface="IBM Plex Sans"/>
            </a:endParaRPr>
          </a:p>
          <a:p>
            <a:r>
              <a:rPr lang="en" sz="2200">
                <a:solidFill>
                  <a:schemeClr val="bg1"/>
                </a:solidFill>
                <a:sym typeface="IBM Plex Sans"/>
              </a:rPr>
              <a:t>Automated repetitive tasks =&gt; labor dependent sectors impacted</a:t>
            </a:r>
            <a:endParaRPr lang="fr-FR" sz="2200">
              <a:solidFill>
                <a:schemeClr val="bg1"/>
              </a:solidFill>
            </a:endParaRPr>
          </a:p>
        </p:txBody>
      </p:sp>
      <p:pic>
        <p:nvPicPr>
          <p:cNvPr id="3845" name="Google Shape;3845;p118" title="Chart">
            <a:hlinkClick r:id="rId3"/>
          </p:cNvPr>
          <p:cNvPicPr preferRelativeResize="0"/>
          <p:nvPr/>
        </p:nvPicPr>
        <p:blipFill>
          <a:blip r:embed="rId4">
            <a:alphaModFix/>
          </a:blip>
          <a:stretch>
            <a:fillRect/>
          </a:stretch>
        </p:blipFill>
        <p:spPr>
          <a:xfrm>
            <a:off x="720000" y="1243146"/>
            <a:ext cx="4178807" cy="3360954"/>
          </a:xfrm>
          <a:prstGeom prst="rect">
            <a:avLst/>
          </a:prstGeom>
          <a:noFill/>
          <a:ln>
            <a:noFill/>
          </a:ln>
        </p:spPr>
      </p:pic>
      <p:sp>
        <p:nvSpPr>
          <p:cNvPr id="3846" name="Google Shape;3846;p118"/>
          <p:cNvSpPr/>
          <p:nvPr/>
        </p:nvSpPr>
        <p:spPr>
          <a:xfrm>
            <a:off x="1094224" y="2950399"/>
            <a:ext cx="172200" cy="172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118"/>
          <p:cNvSpPr/>
          <p:nvPr/>
        </p:nvSpPr>
        <p:spPr>
          <a:xfrm>
            <a:off x="2283525" y="2770150"/>
            <a:ext cx="172200" cy="172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118"/>
          <p:cNvSpPr/>
          <p:nvPr/>
        </p:nvSpPr>
        <p:spPr>
          <a:xfrm>
            <a:off x="3458950" y="1991500"/>
            <a:ext cx="172200" cy="172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118"/>
          <p:cNvSpPr/>
          <p:nvPr/>
        </p:nvSpPr>
        <p:spPr>
          <a:xfrm>
            <a:off x="4626900" y="1664275"/>
            <a:ext cx="172200" cy="172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82"/>
        <p:cNvGrpSpPr/>
        <p:nvPr/>
      </p:nvGrpSpPr>
      <p:grpSpPr>
        <a:xfrm>
          <a:off x="0" y="0"/>
          <a:ext cx="0" cy="0"/>
          <a:chOff x="0" y="0"/>
          <a:chExt cx="0" cy="0"/>
        </a:xfrm>
      </p:grpSpPr>
      <p:sp>
        <p:nvSpPr>
          <p:cNvPr id="983" name="Google Shape;983;p80"/>
          <p:cNvSpPr/>
          <p:nvPr/>
        </p:nvSpPr>
        <p:spPr>
          <a:xfrm>
            <a:off x="3850050" y="1091575"/>
            <a:ext cx="1443900" cy="1443900"/>
          </a:xfrm>
          <a:prstGeom prst="ellipse">
            <a:avLst/>
          </a:prstGeom>
          <a:solidFill>
            <a:schemeClr val="dk1">
              <a:alpha val="379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80"/>
          <p:cNvSpPr/>
          <p:nvPr/>
        </p:nvSpPr>
        <p:spPr>
          <a:xfrm>
            <a:off x="849300" y="515400"/>
            <a:ext cx="7445400" cy="4112700"/>
          </a:xfrm>
          <a:prstGeom prst="snip2DiagRect">
            <a:avLst>
              <a:gd name="adj1" fmla="val 0"/>
              <a:gd name="adj2" fmla="val 16667"/>
            </a:avLst>
          </a:prstGeom>
          <a:noFill/>
          <a:ln w="9525" cap="flat" cmpd="sng">
            <a:solidFill>
              <a:schemeClr val="lt1"/>
            </a:solidFill>
            <a:prstDash val="solid"/>
            <a:round/>
            <a:headEnd type="none" w="sm" len="sm"/>
            <a:tailEnd type="none" w="sm" len="sm"/>
          </a:ln>
          <a:effectLst>
            <a:outerShdw blurRad="100013" algn="bl" rotWithShape="0">
              <a:schemeClr val="lt1">
                <a:alpha val="7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80"/>
          <p:cNvSpPr txBox="1">
            <a:spLocks noGrp="1"/>
          </p:cNvSpPr>
          <p:nvPr>
            <p:ph type="title"/>
          </p:nvPr>
        </p:nvSpPr>
        <p:spPr>
          <a:xfrm>
            <a:off x="1930400" y="2569969"/>
            <a:ext cx="5292647" cy="1592015"/>
          </a:xfrm>
          <a:prstGeom prst="rect">
            <a:avLst/>
          </a:prstGeom>
        </p:spPr>
        <p:txBody>
          <a:bodyPr spcFirstLastPara="1" wrap="square" lIns="91425" tIns="91425" rIns="91425" bIns="91425" anchor="b" anchorCtr="0">
            <a:noAutofit/>
          </a:bodyPr>
          <a:lstStyle/>
          <a:p>
            <a:r>
              <a:rPr lang="en"/>
              <a:t>Criticisms about the AI Act </a:t>
            </a:r>
          </a:p>
        </p:txBody>
      </p:sp>
      <p:sp>
        <p:nvSpPr>
          <p:cNvPr id="986" name="Google Shape;986;p80"/>
          <p:cNvSpPr txBox="1">
            <a:spLocks noGrp="1"/>
          </p:cNvSpPr>
          <p:nvPr>
            <p:ph type="title" idx="2"/>
          </p:nvPr>
        </p:nvSpPr>
        <p:spPr>
          <a:xfrm>
            <a:off x="3752250" y="1392613"/>
            <a:ext cx="16395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grpSp>
        <p:nvGrpSpPr>
          <p:cNvPr id="988" name="Google Shape;988;p80"/>
          <p:cNvGrpSpPr/>
          <p:nvPr/>
        </p:nvGrpSpPr>
        <p:grpSpPr>
          <a:xfrm rot="5400000">
            <a:off x="7906992" y="4016075"/>
            <a:ext cx="1160092" cy="63948"/>
            <a:chOff x="3779200" y="1371600"/>
            <a:chExt cx="1992600" cy="109500"/>
          </a:xfrm>
        </p:grpSpPr>
        <p:sp>
          <p:nvSpPr>
            <p:cNvPr id="989" name="Google Shape;989;p80"/>
            <p:cNvSpPr/>
            <p:nvPr/>
          </p:nvSpPr>
          <p:spPr>
            <a:xfrm>
              <a:off x="3779200" y="1371600"/>
              <a:ext cx="109500" cy="10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80"/>
            <p:cNvSpPr/>
            <p:nvPr/>
          </p:nvSpPr>
          <p:spPr>
            <a:xfrm>
              <a:off x="4155820" y="1371600"/>
              <a:ext cx="109500" cy="10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80"/>
            <p:cNvSpPr/>
            <p:nvPr/>
          </p:nvSpPr>
          <p:spPr>
            <a:xfrm>
              <a:off x="4532440" y="1371600"/>
              <a:ext cx="109500" cy="10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80"/>
            <p:cNvSpPr/>
            <p:nvPr/>
          </p:nvSpPr>
          <p:spPr>
            <a:xfrm>
              <a:off x="4909060" y="1371600"/>
              <a:ext cx="109500" cy="10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80"/>
            <p:cNvSpPr/>
            <p:nvPr/>
          </p:nvSpPr>
          <p:spPr>
            <a:xfrm>
              <a:off x="5285680" y="1371600"/>
              <a:ext cx="109500" cy="10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80"/>
            <p:cNvSpPr/>
            <p:nvPr/>
          </p:nvSpPr>
          <p:spPr>
            <a:xfrm>
              <a:off x="5662300" y="1371600"/>
              <a:ext cx="109500" cy="10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5" name="Google Shape;995;p80"/>
          <p:cNvGrpSpPr/>
          <p:nvPr/>
        </p:nvGrpSpPr>
        <p:grpSpPr>
          <a:xfrm rot="5400000">
            <a:off x="76917" y="1063475"/>
            <a:ext cx="1160092" cy="63948"/>
            <a:chOff x="3779200" y="1371600"/>
            <a:chExt cx="1992600" cy="109500"/>
          </a:xfrm>
        </p:grpSpPr>
        <p:sp>
          <p:nvSpPr>
            <p:cNvPr id="996" name="Google Shape;996;p80"/>
            <p:cNvSpPr/>
            <p:nvPr/>
          </p:nvSpPr>
          <p:spPr>
            <a:xfrm>
              <a:off x="3779200" y="1371600"/>
              <a:ext cx="109500" cy="10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80"/>
            <p:cNvSpPr/>
            <p:nvPr/>
          </p:nvSpPr>
          <p:spPr>
            <a:xfrm>
              <a:off x="4155820" y="1371600"/>
              <a:ext cx="109500" cy="10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80"/>
            <p:cNvSpPr/>
            <p:nvPr/>
          </p:nvSpPr>
          <p:spPr>
            <a:xfrm>
              <a:off x="4532440" y="1371600"/>
              <a:ext cx="109500" cy="10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80"/>
            <p:cNvSpPr/>
            <p:nvPr/>
          </p:nvSpPr>
          <p:spPr>
            <a:xfrm>
              <a:off x="4909060" y="1371600"/>
              <a:ext cx="109500" cy="10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80"/>
            <p:cNvSpPr/>
            <p:nvPr/>
          </p:nvSpPr>
          <p:spPr>
            <a:xfrm>
              <a:off x="5285680" y="1371600"/>
              <a:ext cx="109500" cy="10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80"/>
            <p:cNvSpPr/>
            <p:nvPr/>
          </p:nvSpPr>
          <p:spPr>
            <a:xfrm>
              <a:off x="5662300" y="1371600"/>
              <a:ext cx="109500" cy="10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2" name="Google Shape;1002;p80"/>
          <p:cNvGrpSpPr/>
          <p:nvPr/>
        </p:nvGrpSpPr>
        <p:grpSpPr>
          <a:xfrm>
            <a:off x="6487700" y="903313"/>
            <a:ext cx="1154625" cy="1014150"/>
            <a:chOff x="6487700" y="903313"/>
            <a:chExt cx="1154625" cy="1014150"/>
          </a:xfrm>
        </p:grpSpPr>
        <p:grpSp>
          <p:nvGrpSpPr>
            <p:cNvPr id="1003" name="Google Shape;1003;p80"/>
            <p:cNvGrpSpPr/>
            <p:nvPr/>
          </p:nvGrpSpPr>
          <p:grpSpPr>
            <a:xfrm flipH="1">
              <a:off x="6487700" y="1486963"/>
              <a:ext cx="1154625" cy="430500"/>
              <a:chOff x="4042650" y="642025"/>
              <a:chExt cx="1154625" cy="430500"/>
            </a:xfrm>
          </p:grpSpPr>
          <p:sp>
            <p:nvSpPr>
              <p:cNvPr id="1004" name="Google Shape;1004;p80"/>
              <p:cNvSpPr/>
              <p:nvPr/>
            </p:nvSpPr>
            <p:spPr>
              <a:xfrm>
                <a:off x="4042650" y="642025"/>
                <a:ext cx="498000" cy="430500"/>
              </a:xfrm>
              <a:prstGeom prst="snip2DiagRect">
                <a:avLst>
                  <a:gd name="adj1" fmla="val 0"/>
                  <a:gd name="adj2" fmla="val 32236"/>
                </a:avLst>
              </a:prstGeom>
              <a:noFill/>
              <a:ln w="9525" cap="flat" cmpd="sng">
                <a:solidFill>
                  <a:schemeClr val="lt1"/>
                </a:solidFill>
                <a:prstDash val="solid"/>
                <a:round/>
                <a:headEnd type="none" w="sm" len="sm"/>
                <a:tailEnd type="none" w="sm" len="sm"/>
              </a:ln>
              <a:effectLst>
                <a:outerShdw blurRad="100013" algn="bl" rotWithShape="0">
                  <a:schemeClr val="lt1">
                    <a:alpha val="7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80"/>
              <p:cNvSpPr/>
              <p:nvPr/>
            </p:nvSpPr>
            <p:spPr>
              <a:xfrm>
                <a:off x="4699275" y="642025"/>
                <a:ext cx="498000" cy="430500"/>
              </a:xfrm>
              <a:prstGeom prst="snip2DiagRect">
                <a:avLst>
                  <a:gd name="adj1" fmla="val 0"/>
                  <a:gd name="adj2" fmla="val 32236"/>
                </a:avLst>
              </a:prstGeom>
              <a:noFill/>
              <a:ln w="9525" cap="flat" cmpd="sng">
                <a:solidFill>
                  <a:schemeClr val="lt1"/>
                </a:solidFill>
                <a:prstDash val="solid"/>
                <a:round/>
                <a:headEnd type="none" w="sm" len="sm"/>
                <a:tailEnd type="none" w="sm" len="sm"/>
              </a:ln>
              <a:effectLst>
                <a:outerShdw blurRad="100013" algn="bl" rotWithShape="0">
                  <a:schemeClr val="lt1">
                    <a:alpha val="7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6" name="Google Shape;1006;p80"/>
            <p:cNvSpPr/>
            <p:nvPr/>
          </p:nvSpPr>
          <p:spPr>
            <a:xfrm flipH="1">
              <a:off x="7144325" y="903313"/>
              <a:ext cx="498000" cy="430500"/>
            </a:xfrm>
            <a:prstGeom prst="snip2DiagRect">
              <a:avLst>
                <a:gd name="adj1" fmla="val 0"/>
                <a:gd name="adj2" fmla="val 32236"/>
              </a:avLst>
            </a:prstGeom>
            <a:noFill/>
            <a:ln w="9525" cap="flat" cmpd="sng">
              <a:solidFill>
                <a:schemeClr val="lt1"/>
              </a:solidFill>
              <a:prstDash val="solid"/>
              <a:round/>
              <a:headEnd type="none" w="sm" len="sm"/>
              <a:tailEnd type="none" w="sm" len="sm"/>
            </a:ln>
            <a:effectLst>
              <a:outerShdw blurRad="100013" algn="bl" rotWithShape="0">
                <a:schemeClr val="lt1">
                  <a:alpha val="7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7" name="Google Shape;1007;p80"/>
          <p:cNvGrpSpPr/>
          <p:nvPr/>
        </p:nvGrpSpPr>
        <p:grpSpPr>
          <a:xfrm rot="-5400000" flipH="1">
            <a:off x="275992" y="1615985"/>
            <a:ext cx="2595103" cy="395086"/>
            <a:chOff x="779906" y="4390560"/>
            <a:chExt cx="3183394" cy="484590"/>
          </a:xfrm>
        </p:grpSpPr>
        <p:sp>
          <p:nvSpPr>
            <p:cNvPr id="1008" name="Google Shape;1008;p80"/>
            <p:cNvSpPr/>
            <p:nvPr/>
          </p:nvSpPr>
          <p:spPr>
            <a:xfrm>
              <a:off x="779906" y="4390560"/>
              <a:ext cx="2998690" cy="392325"/>
            </a:xfrm>
            <a:custGeom>
              <a:avLst/>
              <a:gdLst/>
              <a:ahLst/>
              <a:cxnLst/>
              <a:rect l="l" t="t" r="r" b="b"/>
              <a:pathLst>
                <a:path w="143221" h="15693" fill="none" extrusionOk="0">
                  <a:moveTo>
                    <a:pt x="1" y="7585"/>
                  </a:moveTo>
                  <a:lnTo>
                    <a:pt x="21063" y="7585"/>
                  </a:lnTo>
                  <a:lnTo>
                    <a:pt x="28659" y="1"/>
                  </a:lnTo>
                  <a:lnTo>
                    <a:pt x="118492" y="1"/>
                  </a:lnTo>
                  <a:lnTo>
                    <a:pt x="134172" y="15693"/>
                  </a:lnTo>
                  <a:lnTo>
                    <a:pt x="143221" y="15693"/>
                  </a:lnTo>
                </a:path>
              </a:pathLst>
            </a:custGeom>
            <a:noFill/>
            <a:ln w="952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80"/>
            <p:cNvSpPr/>
            <p:nvPr/>
          </p:nvSpPr>
          <p:spPr>
            <a:xfrm>
              <a:off x="3778725" y="4690575"/>
              <a:ext cx="184575" cy="184575"/>
            </a:xfrm>
            <a:custGeom>
              <a:avLst/>
              <a:gdLst/>
              <a:ahLst/>
              <a:cxnLst/>
              <a:rect l="l" t="t" r="r" b="b"/>
              <a:pathLst>
                <a:path w="7383" h="7383" fill="none" extrusionOk="0">
                  <a:moveTo>
                    <a:pt x="1" y="3692"/>
                  </a:moveTo>
                  <a:cubicBezTo>
                    <a:pt x="1" y="1656"/>
                    <a:pt x="1656" y="1"/>
                    <a:pt x="3692" y="1"/>
                  </a:cubicBezTo>
                  <a:cubicBezTo>
                    <a:pt x="5728" y="1"/>
                    <a:pt x="7383" y="1656"/>
                    <a:pt x="7383" y="3692"/>
                  </a:cubicBezTo>
                  <a:cubicBezTo>
                    <a:pt x="7383" y="5728"/>
                    <a:pt x="5728" y="7383"/>
                    <a:pt x="3692" y="7383"/>
                  </a:cubicBezTo>
                  <a:cubicBezTo>
                    <a:pt x="1656" y="7383"/>
                    <a:pt x="1" y="5728"/>
                    <a:pt x="1" y="3692"/>
                  </a:cubicBezTo>
                  <a:close/>
                </a:path>
              </a:pathLst>
            </a:custGeom>
            <a:noFill/>
            <a:ln w="952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1" name="Google Shape;841;p73"/>
          <p:cNvSpPr txBox="1">
            <a:spLocks noGrp="1"/>
          </p:cNvSpPr>
          <p:nvPr>
            <p:ph type="title"/>
          </p:nvPr>
        </p:nvSpPr>
        <p:spPr>
          <a:xfrm>
            <a:off x="128330" y="445025"/>
            <a:ext cx="7193011" cy="1372800"/>
          </a:xfrm>
          <a:prstGeom prst="rect">
            <a:avLst/>
          </a:prstGeom>
        </p:spPr>
        <p:txBody>
          <a:bodyPr spcFirstLastPara="1" wrap="square" lIns="91425" tIns="91425" rIns="91425" bIns="91425" anchor="t" anchorCtr="0">
            <a:noAutofit/>
          </a:bodyPr>
          <a:lstStyle/>
          <a:p>
            <a:pPr algn="l"/>
            <a:r>
              <a:rPr lang="en"/>
              <a:t>1. Risk-based approach to be reviewed </a:t>
            </a:r>
            <a:endParaRPr lang="fr-FR"/>
          </a:p>
        </p:txBody>
      </p:sp>
      <p:sp>
        <p:nvSpPr>
          <p:cNvPr id="842" name="Google Shape;842;p73"/>
          <p:cNvSpPr txBox="1">
            <a:spLocks noGrp="1"/>
          </p:cNvSpPr>
          <p:nvPr>
            <p:ph type="title" idx="2"/>
          </p:nvPr>
        </p:nvSpPr>
        <p:spPr>
          <a:xfrm>
            <a:off x="359716" y="2236425"/>
            <a:ext cx="5375064" cy="1892577"/>
          </a:xfrm>
          <a:prstGeom prst="rect">
            <a:avLst/>
          </a:prstGeom>
        </p:spPr>
        <p:txBody>
          <a:bodyPr spcFirstLastPara="1" wrap="square" lIns="91425" tIns="91425" rIns="91425" bIns="91425" anchor="b" anchorCtr="0">
            <a:noAutofit/>
          </a:bodyPr>
          <a:lstStyle/>
          <a:p>
            <a:pPr marL="457200" indent="-457200" algn="l">
              <a:buAutoNum type="alphaLcPeriod"/>
            </a:pPr>
            <a:r>
              <a:rPr lang="en-US" sz="2000"/>
              <a:t>Unacceptable systems </a:t>
            </a:r>
            <a:r>
              <a:rPr lang="en-US" sz="2000" u="sng"/>
              <a:t>prohibited</a:t>
            </a:r>
          </a:p>
          <a:p>
            <a:pPr algn="l"/>
            <a:endParaRPr lang="en-US" sz="1400"/>
          </a:p>
          <a:p>
            <a:pPr algn="l"/>
            <a:r>
              <a:rPr lang="en" sz="1600" b="0"/>
              <a:t>"Intended to distort human behavior, by which physical and </a:t>
            </a:r>
            <a:r>
              <a:rPr lang="en" sz="1600" u="sng"/>
              <a:t>psychological damage</a:t>
            </a:r>
            <a:r>
              <a:rPr lang="en" sz="1600" b="0"/>
              <a:t> is likely to occur"  </a:t>
            </a:r>
            <a:br>
              <a:rPr lang="en" sz="1600" b="0"/>
            </a:br>
            <a:br>
              <a:rPr lang="en" sz="1600" b="0"/>
            </a:br>
            <a:r>
              <a:rPr lang="en" sz="1600" b="0"/>
              <a:t>=&gt; unclear</a:t>
            </a:r>
            <a:br>
              <a:rPr lang="en" sz="1600" b="0"/>
            </a:br>
            <a:br>
              <a:rPr lang="en" sz="1600" b="0"/>
            </a:br>
            <a:r>
              <a:rPr lang="en" sz="1600" b="0"/>
              <a:t>Examples : Facebook, Instagram</a:t>
            </a:r>
          </a:p>
        </p:txBody>
      </p:sp>
      <p:grpSp>
        <p:nvGrpSpPr>
          <p:cNvPr id="848" name="Google Shape;848;p73"/>
          <p:cNvGrpSpPr/>
          <p:nvPr/>
        </p:nvGrpSpPr>
        <p:grpSpPr>
          <a:xfrm flipH="1">
            <a:off x="-90" y="1395161"/>
            <a:ext cx="2537725" cy="360385"/>
            <a:chOff x="1358103" y="3291921"/>
            <a:chExt cx="3368397" cy="603054"/>
          </a:xfrm>
        </p:grpSpPr>
        <p:sp>
          <p:nvSpPr>
            <p:cNvPr id="849" name="Google Shape;849;p73"/>
            <p:cNvSpPr/>
            <p:nvPr/>
          </p:nvSpPr>
          <p:spPr>
            <a:xfrm>
              <a:off x="1483200" y="3347875"/>
              <a:ext cx="3243300" cy="547100"/>
            </a:xfrm>
            <a:custGeom>
              <a:avLst/>
              <a:gdLst/>
              <a:ahLst/>
              <a:cxnLst/>
              <a:rect l="l" t="t" r="r" b="b"/>
              <a:pathLst>
                <a:path w="129732" h="21884" fill="none" extrusionOk="0">
                  <a:moveTo>
                    <a:pt x="129731" y="11311"/>
                  </a:moveTo>
                  <a:lnTo>
                    <a:pt x="100335" y="11311"/>
                  </a:lnTo>
                  <a:lnTo>
                    <a:pt x="89738" y="21884"/>
                  </a:lnTo>
                  <a:lnTo>
                    <a:pt x="34529" y="21884"/>
                  </a:lnTo>
                  <a:lnTo>
                    <a:pt x="12633" y="0"/>
                  </a:lnTo>
                  <a:lnTo>
                    <a:pt x="1" y="0"/>
                  </a:lnTo>
                </a:path>
              </a:pathLst>
            </a:custGeom>
            <a:noFill/>
            <a:ln w="952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73"/>
            <p:cNvSpPr/>
            <p:nvPr/>
          </p:nvSpPr>
          <p:spPr>
            <a:xfrm>
              <a:off x="1358103" y="3291921"/>
              <a:ext cx="125123" cy="125328"/>
            </a:xfrm>
            <a:custGeom>
              <a:avLst/>
              <a:gdLst/>
              <a:ahLst/>
              <a:cxnLst/>
              <a:rect l="l" t="t" r="r" b="b"/>
              <a:pathLst>
                <a:path w="7383" h="7394" fill="none" extrusionOk="0">
                  <a:moveTo>
                    <a:pt x="1" y="3691"/>
                  </a:moveTo>
                  <a:cubicBezTo>
                    <a:pt x="1" y="1643"/>
                    <a:pt x="1644" y="0"/>
                    <a:pt x="3692" y="0"/>
                  </a:cubicBezTo>
                  <a:cubicBezTo>
                    <a:pt x="5728" y="0"/>
                    <a:pt x="7383" y="1643"/>
                    <a:pt x="7383" y="3691"/>
                  </a:cubicBezTo>
                  <a:cubicBezTo>
                    <a:pt x="7383" y="5727"/>
                    <a:pt x="5728" y="7382"/>
                    <a:pt x="3692" y="7382"/>
                  </a:cubicBezTo>
                  <a:cubicBezTo>
                    <a:pt x="1644" y="7394"/>
                    <a:pt x="1" y="5727"/>
                    <a:pt x="1" y="3691"/>
                  </a:cubicBezTo>
                  <a:close/>
                </a:path>
              </a:pathLst>
            </a:custGeom>
            <a:noFill/>
            <a:ln w="952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1" name="Google Shape;851;p73"/>
          <p:cNvGrpSpPr/>
          <p:nvPr/>
        </p:nvGrpSpPr>
        <p:grpSpPr>
          <a:xfrm rot="5400000">
            <a:off x="7666027" y="1835454"/>
            <a:ext cx="1163678" cy="63948"/>
            <a:chOff x="3779200" y="1371600"/>
            <a:chExt cx="1992600" cy="109500"/>
          </a:xfrm>
        </p:grpSpPr>
        <p:sp>
          <p:nvSpPr>
            <p:cNvPr id="852" name="Google Shape;852;p73"/>
            <p:cNvSpPr/>
            <p:nvPr/>
          </p:nvSpPr>
          <p:spPr>
            <a:xfrm>
              <a:off x="3779200" y="1371600"/>
              <a:ext cx="109500" cy="10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73"/>
            <p:cNvSpPr/>
            <p:nvPr/>
          </p:nvSpPr>
          <p:spPr>
            <a:xfrm>
              <a:off x="4155820" y="1371600"/>
              <a:ext cx="109500" cy="10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73"/>
            <p:cNvSpPr/>
            <p:nvPr/>
          </p:nvSpPr>
          <p:spPr>
            <a:xfrm>
              <a:off x="4532440" y="1371600"/>
              <a:ext cx="109500" cy="10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73"/>
            <p:cNvSpPr/>
            <p:nvPr/>
          </p:nvSpPr>
          <p:spPr>
            <a:xfrm>
              <a:off x="4909060" y="1371600"/>
              <a:ext cx="109500" cy="10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73"/>
            <p:cNvSpPr/>
            <p:nvPr/>
          </p:nvSpPr>
          <p:spPr>
            <a:xfrm>
              <a:off x="5285680" y="1371600"/>
              <a:ext cx="109500" cy="10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73"/>
            <p:cNvSpPr/>
            <p:nvPr/>
          </p:nvSpPr>
          <p:spPr>
            <a:xfrm>
              <a:off x="5662300" y="1371600"/>
              <a:ext cx="109500" cy="10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8" name="Google Shape;858;p73"/>
          <p:cNvGrpSpPr/>
          <p:nvPr/>
        </p:nvGrpSpPr>
        <p:grpSpPr>
          <a:xfrm rot="5400000">
            <a:off x="7435452" y="1616079"/>
            <a:ext cx="1163678" cy="63948"/>
            <a:chOff x="3779200" y="1371600"/>
            <a:chExt cx="1992600" cy="109500"/>
          </a:xfrm>
        </p:grpSpPr>
        <p:sp>
          <p:nvSpPr>
            <p:cNvPr id="859" name="Google Shape;859;p73"/>
            <p:cNvSpPr/>
            <p:nvPr/>
          </p:nvSpPr>
          <p:spPr>
            <a:xfrm>
              <a:off x="3779200" y="1371600"/>
              <a:ext cx="109500" cy="10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73"/>
            <p:cNvSpPr/>
            <p:nvPr/>
          </p:nvSpPr>
          <p:spPr>
            <a:xfrm>
              <a:off x="4155820" y="1371600"/>
              <a:ext cx="109500" cy="10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73"/>
            <p:cNvSpPr/>
            <p:nvPr/>
          </p:nvSpPr>
          <p:spPr>
            <a:xfrm>
              <a:off x="4532440" y="1371600"/>
              <a:ext cx="109500" cy="10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73"/>
            <p:cNvSpPr/>
            <p:nvPr/>
          </p:nvSpPr>
          <p:spPr>
            <a:xfrm>
              <a:off x="4909060" y="1371600"/>
              <a:ext cx="109500" cy="10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73"/>
            <p:cNvSpPr/>
            <p:nvPr/>
          </p:nvSpPr>
          <p:spPr>
            <a:xfrm>
              <a:off x="5285680" y="1371600"/>
              <a:ext cx="109500" cy="10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73"/>
            <p:cNvSpPr/>
            <p:nvPr/>
          </p:nvSpPr>
          <p:spPr>
            <a:xfrm>
              <a:off x="5662300" y="1371600"/>
              <a:ext cx="109500" cy="10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Google Shape;905;p75">
            <a:extLst>
              <a:ext uri="{FF2B5EF4-FFF2-40B4-BE49-F238E27FC236}">
                <a16:creationId xmlns:a16="http://schemas.microsoft.com/office/drawing/2014/main" id="{BE12B3CF-CDB7-91F4-D51F-0F0802B1B37D}"/>
              </a:ext>
            </a:extLst>
          </p:cNvPr>
          <p:cNvPicPr preferRelativeResize="0">
            <a:picLocks/>
          </p:cNvPicPr>
          <p:nvPr/>
        </p:nvPicPr>
        <p:blipFill rotWithShape="1">
          <a:blip r:embed="rId3">
            <a:alphaModFix/>
          </a:blip>
          <a:srcRect l="10000" r="10000"/>
          <a:stretch/>
        </p:blipFill>
        <p:spPr>
          <a:xfrm>
            <a:off x="6183504" y="1454145"/>
            <a:ext cx="2719306" cy="2665518"/>
          </a:xfrm>
          <a:prstGeom prst="snip2DiagRect">
            <a:avLst>
              <a:gd name="adj1" fmla="val 0"/>
              <a:gd name="adj2" fmla="val 16667"/>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14"/>
        <p:cNvGrpSpPr/>
        <p:nvPr/>
      </p:nvGrpSpPr>
      <p:grpSpPr>
        <a:xfrm>
          <a:off x="0" y="0"/>
          <a:ext cx="0" cy="0"/>
          <a:chOff x="0" y="0"/>
          <a:chExt cx="0" cy="0"/>
        </a:xfrm>
      </p:grpSpPr>
      <p:sp>
        <p:nvSpPr>
          <p:cNvPr id="3" name="Bulle narrative : rectangle à coins arrondis 2">
            <a:extLst>
              <a:ext uri="{FF2B5EF4-FFF2-40B4-BE49-F238E27FC236}">
                <a16:creationId xmlns:a16="http://schemas.microsoft.com/office/drawing/2014/main" id="{5763B4D7-32E4-497B-6661-8AED5F2E8340}"/>
              </a:ext>
            </a:extLst>
          </p:cNvPr>
          <p:cNvSpPr/>
          <p:nvPr/>
        </p:nvSpPr>
        <p:spPr>
          <a:xfrm>
            <a:off x="6555441" y="1943099"/>
            <a:ext cx="2003610" cy="2514600"/>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15" name="Google Shape;1415;p97"/>
          <p:cNvSpPr txBox="1">
            <a:spLocks noGrp="1"/>
          </p:cNvSpPr>
          <p:nvPr>
            <p:ph type="title"/>
          </p:nvPr>
        </p:nvSpPr>
        <p:spPr>
          <a:xfrm>
            <a:off x="136694" y="1070428"/>
            <a:ext cx="5535741" cy="3510423"/>
          </a:xfrm>
          <a:prstGeom prst="rect">
            <a:avLst/>
          </a:prstGeom>
        </p:spPr>
        <p:txBody>
          <a:bodyPr spcFirstLastPara="1" wrap="square" lIns="91425" tIns="91425" rIns="91425" bIns="91425" anchor="ctr" anchorCtr="0">
            <a:noAutofit/>
          </a:bodyPr>
          <a:lstStyle/>
          <a:p>
            <a:pPr algn="l"/>
            <a:r>
              <a:rPr lang="en" sz="1800" b="0" dirty="0"/>
              <a:t>Mainly high-risk AI systems impacted</a:t>
            </a:r>
            <a:br>
              <a:rPr lang="en" sz="1800" b="0" dirty="0"/>
            </a:br>
            <a:br>
              <a:rPr lang="en" sz="1800" b="0" dirty="0"/>
            </a:br>
            <a:r>
              <a:rPr lang="en" sz="1800" b="0" dirty="0"/>
              <a:t>Suicide of a Belgian eco-anxious because of an American </a:t>
            </a:r>
            <a:r>
              <a:rPr lang="en" sz="1800" b="0" dirty="0" err="1"/>
              <a:t>chatbox</a:t>
            </a:r>
            <a:br>
              <a:rPr lang="en" sz="1800" b="0" dirty="0"/>
            </a:br>
            <a:br>
              <a:rPr lang="en" sz="1800" b="0" dirty="0"/>
            </a:br>
            <a:r>
              <a:rPr lang="en" sz="1800" b="0" dirty="0"/>
              <a:t>The risk ranking system must be reconsidered !</a:t>
            </a:r>
            <a:br>
              <a:rPr lang="en" sz="1800" b="0" dirty="0"/>
            </a:br>
            <a:br>
              <a:rPr lang="en" sz="1800" b="0" dirty="0"/>
            </a:br>
            <a:endParaRPr lang="en" sz="1800" b="0" dirty="0"/>
          </a:p>
        </p:txBody>
      </p:sp>
      <p:sp>
        <p:nvSpPr>
          <p:cNvPr id="1416" name="Google Shape;1416;p97"/>
          <p:cNvSpPr txBox="1">
            <a:spLocks noGrp="1"/>
          </p:cNvSpPr>
          <p:nvPr>
            <p:ph type="subTitle" idx="1"/>
          </p:nvPr>
        </p:nvSpPr>
        <p:spPr>
          <a:xfrm>
            <a:off x="136719" y="256926"/>
            <a:ext cx="5037600" cy="1626212"/>
          </a:xfrm>
          <a:prstGeom prst="rect">
            <a:avLst/>
          </a:prstGeom>
        </p:spPr>
        <p:txBody>
          <a:bodyPr spcFirstLastPara="1" wrap="square" lIns="91425" tIns="91425" rIns="91425" bIns="91425" anchor="ctr" anchorCtr="0">
            <a:noAutofit/>
          </a:bodyPr>
          <a:lstStyle/>
          <a:p>
            <a:pPr marL="0" indent="0"/>
            <a:r>
              <a:rPr lang="en" sz="2000"/>
              <a:t>b. </a:t>
            </a:r>
            <a:r>
              <a:rPr lang="en" sz="2000" err="1"/>
              <a:t>Chatbox</a:t>
            </a:r>
            <a:r>
              <a:rPr lang="en" sz="2000"/>
              <a:t> systems seen as limited risk</a:t>
            </a:r>
          </a:p>
        </p:txBody>
      </p:sp>
      <p:grpSp>
        <p:nvGrpSpPr>
          <p:cNvPr id="1417" name="Google Shape;1417;p97"/>
          <p:cNvGrpSpPr/>
          <p:nvPr/>
        </p:nvGrpSpPr>
        <p:grpSpPr>
          <a:xfrm>
            <a:off x="6978287" y="3137222"/>
            <a:ext cx="1160096" cy="63948"/>
            <a:chOff x="3779200" y="1371600"/>
            <a:chExt cx="1992600" cy="109500"/>
          </a:xfrm>
        </p:grpSpPr>
        <p:sp>
          <p:nvSpPr>
            <p:cNvPr id="1418" name="Google Shape;1418;p97"/>
            <p:cNvSpPr/>
            <p:nvPr/>
          </p:nvSpPr>
          <p:spPr>
            <a:xfrm>
              <a:off x="3779200" y="1371600"/>
              <a:ext cx="109500" cy="10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97"/>
            <p:cNvSpPr/>
            <p:nvPr/>
          </p:nvSpPr>
          <p:spPr>
            <a:xfrm>
              <a:off x="4155820" y="1371600"/>
              <a:ext cx="109500" cy="10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97"/>
            <p:cNvSpPr/>
            <p:nvPr/>
          </p:nvSpPr>
          <p:spPr>
            <a:xfrm>
              <a:off x="4532440" y="1371600"/>
              <a:ext cx="109500" cy="10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97"/>
            <p:cNvSpPr/>
            <p:nvPr/>
          </p:nvSpPr>
          <p:spPr>
            <a:xfrm>
              <a:off x="4909060" y="1371600"/>
              <a:ext cx="109500" cy="10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97"/>
            <p:cNvSpPr/>
            <p:nvPr/>
          </p:nvSpPr>
          <p:spPr>
            <a:xfrm>
              <a:off x="5285680" y="1371600"/>
              <a:ext cx="109500" cy="10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97"/>
            <p:cNvSpPr/>
            <p:nvPr/>
          </p:nvSpPr>
          <p:spPr>
            <a:xfrm>
              <a:off x="5662300" y="1371600"/>
              <a:ext cx="109500" cy="10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4" name="Google Shape;1424;p97"/>
          <p:cNvSpPr/>
          <p:nvPr/>
        </p:nvSpPr>
        <p:spPr>
          <a:xfrm>
            <a:off x="4074039" y="3654988"/>
            <a:ext cx="726883" cy="688836"/>
          </a:xfrm>
          <a:prstGeom prst="snip2DiagRect">
            <a:avLst>
              <a:gd name="adj1" fmla="val 0"/>
              <a:gd name="adj2" fmla="val 23224"/>
            </a:avLst>
          </a:prstGeom>
          <a:noFill/>
          <a:ln w="9525" cap="flat" cmpd="sng">
            <a:solidFill>
              <a:schemeClr val="lt1"/>
            </a:solidFill>
            <a:prstDash val="solid"/>
            <a:round/>
            <a:headEnd type="none" w="sm" len="sm"/>
            <a:tailEnd type="none" w="sm" len="sm"/>
          </a:ln>
          <a:effectLst>
            <a:outerShdw blurRad="100013" algn="bl" rotWithShape="0">
              <a:schemeClr val="lt1">
                <a:alpha val="7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Organigramme : Extraire 4">
            <a:extLst>
              <a:ext uri="{FF2B5EF4-FFF2-40B4-BE49-F238E27FC236}">
                <a16:creationId xmlns:a16="http://schemas.microsoft.com/office/drawing/2014/main" id="{F258D133-60FF-5286-2647-95FDD5E0814E}"/>
              </a:ext>
            </a:extLst>
          </p:cNvPr>
          <p:cNvSpPr/>
          <p:nvPr/>
        </p:nvSpPr>
        <p:spPr>
          <a:xfrm>
            <a:off x="4074459" y="3657600"/>
            <a:ext cx="739588" cy="605117"/>
          </a:xfrm>
          <a:prstGeom prst="flowChartExtra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833F3269-C32F-3FEC-0F3B-9C3327F36F3B}"/>
              </a:ext>
            </a:extLst>
          </p:cNvPr>
          <p:cNvSpPr txBox="1"/>
          <p:nvPr/>
        </p:nvSpPr>
        <p:spPr>
          <a:xfrm>
            <a:off x="4303058" y="3281082"/>
            <a:ext cx="43030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3000"/>
              <a:t>  </a:t>
            </a:r>
            <a:r>
              <a:rPr lang="fr-FR" sz="3000">
                <a:solidFill>
                  <a:schemeClr val="bg1"/>
                </a:solidFill>
              </a:rPr>
              <a: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16"/>
        <p:cNvGrpSpPr/>
        <p:nvPr/>
      </p:nvGrpSpPr>
      <p:grpSpPr>
        <a:xfrm>
          <a:off x="0" y="0"/>
          <a:ext cx="0" cy="0"/>
          <a:chOff x="0" y="0"/>
          <a:chExt cx="0" cy="0"/>
        </a:xfrm>
      </p:grpSpPr>
      <p:pic>
        <p:nvPicPr>
          <p:cNvPr id="1217" name="Google Shape;1217;p89"/>
          <p:cNvPicPr preferRelativeResize="0"/>
          <p:nvPr/>
        </p:nvPicPr>
        <p:blipFill>
          <a:blip r:embed="rId3">
            <a:alphaModFix/>
          </a:blip>
          <a:stretch>
            <a:fillRect/>
          </a:stretch>
        </p:blipFill>
        <p:spPr>
          <a:xfrm>
            <a:off x="3843100" y="1328650"/>
            <a:ext cx="4587800" cy="2899494"/>
          </a:xfrm>
          <a:prstGeom prst="rect">
            <a:avLst/>
          </a:prstGeom>
          <a:noFill/>
          <a:ln>
            <a:noFill/>
          </a:ln>
        </p:spPr>
      </p:pic>
      <p:grpSp>
        <p:nvGrpSpPr>
          <p:cNvPr id="1218" name="Google Shape;1218;p89"/>
          <p:cNvGrpSpPr/>
          <p:nvPr/>
        </p:nvGrpSpPr>
        <p:grpSpPr>
          <a:xfrm>
            <a:off x="3733345" y="1225179"/>
            <a:ext cx="4896642" cy="3711301"/>
            <a:chOff x="713409" y="1097136"/>
            <a:chExt cx="3891167" cy="2949219"/>
          </a:xfrm>
        </p:grpSpPr>
        <p:sp>
          <p:nvSpPr>
            <p:cNvPr id="1219" name="Google Shape;1219;p89"/>
            <p:cNvSpPr/>
            <p:nvPr/>
          </p:nvSpPr>
          <p:spPr>
            <a:xfrm>
              <a:off x="2243875" y="3527623"/>
              <a:ext cx="830099" cy="518714"/>
            </a:xfrm>
            <a:custGeom>
              <a:avLst/>
              <a:gdLst/>
              <a:ahLst/>
              <a:cxnLst/>
              <a:rect l="l" t="t" r="r" b="b"/>
              <a:pathLst>
                <a:path w="7199" h="4194" extrusionOk="0">
                  <a:moveTo>
                    <a:pt x="1" y="1"/>
                  </a:moveTo>
                  <a:lnTo>
                    <a:pt x="1" y="4194"/>
                  </a:lnTo>
                  <a:lnTo>
                    <a:pt x="7198" y="4194"/>
                  </a:lnTo>
                  <a:lnTo>
                    <a:pt x="7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89"/>
            <p:cNvSpPr/>
            <p:nvPr/>
          </p:nvSpPr>
          <p:spPr>
            <a:xfrm>
              <a:off x="2006583" y="4003807"/>
              <a:ext cx="1305742" cy="42548"/>
            </a:xfrm>
            <a:custGeom>
              <a:avLst/>
              <a:gdLst/>
              <a:ahLst/>
              <a:cxnLst/>
              <a:rect l="l" t="t" r="r" b="b"/>
              <a:pathLst>
                <a:path w="11324" h="369" extrusionOk="0">
                  <a:moveTo>
                    <a:pt x="67" y="0"/>
                  </a:moveTo>
                  <a:cubicBezTo>
                    <a:pt x="25" y="0"/>
                    <a:pt x="0" y="34"/>
                    <a:pt x="0" y="67"/>
                  </a:cubicBezTo>
                  <a:lnTo>
                    <a:pt x="0" y="293"/>
                  </a:lnTo>
                  <a:cubicBezTo>
                    <a:pt x="0" y="335"/>
                    <a:pt x="25" y="369"/>
                    <a:pt x="67" y="369"/>
                  </a:cubicBezTo>
                  <a:lnTo>
                    <a:pt x="11248" y="369"/>
                  </a:lnTo>
                  <a:cubicBezTo>
                    <a:pt x="11290" y="369"/>
                    <a:pt x="11324" y="335"/>
                    <a:pt x="11324" y="293"/>
                  </a:cubicBezTo>
                  <a:lnTo>
                    <a:pt x="11324" y="67"/>
                  </a:lnTo>
                  <a:cubicBezTo>
                    <a:pt x="11324" y="34"/>
                    <a:pt x="11290" y="0"/>
                    <a:pt x="112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89"/>
            <p:cNvSpPr/>
            <p:nvPr/>
          </p:nvSpPr>
          <p:spPr>
            <a:xfrm>
              <a:off x="713409" y="1097136"/>
              <a:ext cx="3891167" cy="2465736"/>
            </a:xfrm>
            <a:custGeom>
              <a:avLst/>
              <a:gdLst/>
              <a:ahLst/>
              <a:cxnLst/>
              <a:rect l="l" t="t" r="r" b="b"/>
              <a:pathLst>
                <a:path w="33746" h="21384" extrusionOk="0">
                  <a:moveTo>
                    <a:pt x="32548" y="1021"/>
                  </a:moveTo>
                  <a:lnTo>
                    <a:pt x="32548" y="20362"/>
                  </a:lnTo>
                  <a:lnTo>
                    <a:pt x="1197" y="20362"/>
                  </a:lnTo>
                  <a:lnTo>
                    <a:pt x="1197" y="1021"/>
                  </a:lnTo>
                  <a:close/>
                  <a:moveTo>
                    <a:pt x="477" y="0"/>
                  </a:moveTo>
                  <a:cubicBezTo>
                    <a:pt x="210" y="0"/>
                    <a:pt x="0" y="209"/>
                    <a:pt x="0" y="477"/>
                  </a:cubicBezTo>
                  <a:lnTo>
                    <a:pt x="0" y="20906"/>
                  </a:lnTo>
                  <a:cubicBezTo>
                    <a:pt x="0" y="21174"/>
                    <a:pt x="218" y="21384"/>
                    <a:pt x="477" y="21384"/>
                  </a:cubicBezTo>
                  <a:lnTo>
                    <a:pt x="33268" y="21384"/>
                  </a:lnTo>
                  <a:cubicBezTo>
                    <a:pt x="33536" y="21384"/>
                    <a:pt x="33745" y="21166"/>
                    <a:pt x="33745" y="20906"/>
                  </a:cubicBezTo>
                  <a:lnTo>
                    <a:pt x="33745" y="477"/>
                  </a:lnTo>
                  <a:cubicBezTo>
                    <a:pt x="33745" y="209"/>
                    <a:pt x="33536" y="0"/>
                    <a:pt x="33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2" name="Google Shape;1222;p89"/>
          <p:cNvGrpSpPr/>
          <p:nvPr/>
        </p:nvGrpSpPr>
        <p:grpSpPr>
          <a:xfrm>
            <a:off x="514008" y="566396"/>
            <a:ext cx="4163361" cy="2793625"/>
            <a:chOff x="713100" y="1597775"/>
            <a:chExt cx="5712625" cy="3217500"/>
          </a:xfrm>
        </p:grpSpPr>
        <p:sp>
          <p:nvSpPr>
            <p:cNvPr id="1224" name="Google Shape;1224;p89"/>
            <p:cNvSpPr/>
            <p:nvPr/>
          </p:nvSpPr>
          <p:spPr>
            <a:xfrm>
              <a:off x="851725" y="1736375"/>
              <a:ext cx="5574000" cy="3078900"/>
            </a:xfrm>
            <a:prstGeom prst="snip2DiagRect">
              <a:avLst>
                <a:gd name="adj1" fmla="val 0"/>
                <a:gd name="adj2" fmla="val 16667"/>
              </a:avLst>
            </a:prstGeom>
            <a:noFill/>
            <a:ln w="9525" cap="flat" cmpd="sng">
              <a:solidFill>
                <a:schemeClr val="lt1"/>
              </a:solidFill>
              <a:prstDash val="solid"/>
              <a:round/>
              <a:headEnd type="none" w="sm" len="sm"/>
              <a:tailEnd type="none" w="sm" len="sm"/>
            </a:ln>
            <a:effectLst>
              <a:outerShdw blurRad="100013" algn="bl" rotWithShape="0">
                <a:schemeClr val="lt1">
                  <a:alpha val="7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89"/>
            <p:cNvSpPr/>
            <p:nvPr/>
          </p:nvSpPr>
          <p:spPr>
            <a:xfrm>
              <a:off x="713100" y="1597775"/>
              <a:ext cx="5574000" cy="3078900"/>
            </a:xfrm>
            <a:prstGeom prst="snip2DiagRect">
              <a:avLst>
                <a:gd name="adj1" fmla="val 0"/>
                <a:gd name="adj2" fmla="val 16667"/>
              </a:avLst>
            </a:prstGeom>
            <a:solidFill>
              <a:schemeClr val="dk1">
                <a:alpha val="379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5" name="Google Shape;1225;p89"/>
          <p:cNvSpPr txBox="1">
            <a:spLocks noGrp="1"/>
          </p:cNvSpPr>
          <p:nvPr>
            <p:ph type="title"/>
          </p:nvPr>
        </p:nvSpPr>
        <p:spPr>
          <a:xfrm>
            <a:off x="842475" y="968900"/>
            <a:ext cx="3506400" cy="572700"/>
          </a:xfrm>
          <a:prstGeom prst="rect">
            <a:avLst/>
          </a:prstGeom>
        </p:spPr>
        <p:txBody>
          <a:bodyPr spcFirstLastPara="1" wrap="square" lIns="91425" tIns="91425" rIns="91425" bIns="91425" anchor="t" anchorCtr="0">
            <a:noAutofit/>
          </a:bodyPr>
          <a:lstStyle/>
          <a:p>
            <a:r>
              <a:rPr lang="en"/>
              <a:t>2. Barrier to innovation</a:t>
            </a:r>
          </a:p>
        </p:txBody>
      </p:sp>
      <p:sp>
        <p:nvSpPr>
          <p:cNvPr id="1226" name="Google Shape;1226;p89"/>
          <p:cNvSpPr txBox="1">
            <a:spLocks noGrp="1"/>
          </p:cNvSpPr>
          <p:nvPr>
            <p:ph type="subTitle" idx="1"/>
          </p:nvPr>
        </p:nvSpPr>
        <p:spPr>
          <a:xfrm>
            <a:off x="842475" y="2110160"/>
            <a:ext cx="3506400" cy="911793"/>
          </a:xfrm>
          <a:prstGeom prst="rect">
            <a:avLst/>
          </a:prstGeom>
        </p:spPr>
        <p:txBody>
          <a:bodyPr spcFirstLastPara="1" wrap="square" lIns="91425" tIns="91425" rIns="91425" bIns="91425" anchor="t" anchorCtr="0">
            <a:noAutofit/>
          </a:bodyPr>
          <a:lstStyle/>
          <a:p>
            <a:pPr marL="0" indent="0"/>
            <a:r>
              <a:rPr lang="en"/>
              <a:t>Open source regulation : more responsibility on developers, not companies</a:t>
            </a:r>
            <a:endParaRPr lang="fr-FR"/>
          </a:p>
        </p:txBody>
      </p:sp>
      <p:sp>
        <p:nvSpPr>
          <p:cNvPr id="1227" name="Google Shape;1227;p89"/>
          <p:cNvSpPr/>
          <p:nvPr/>
        </p:nvSpPr>
        <p:spPr>
          <a:xfrm>
            <a:off x="2755275" y="3764050"/>
            <a:ext cx="513300" cy="464100"/>
          </a:xfrm>
          <a:prstGeom prst="snip2DiagRect">
            <a:avLst>
              <a:gd name="adj1" fmla="val 0"/>
              <a:gd name="adj2" fmla="val 32236"/>
            </a:avLst>
          </a:prstGeom>
          <a:noFill/>
          <a:ln w="9525" cap="flat" cmpd="sng">
            <a:solidFill>
              <a:schemeClr val="lt1"/>
            </a:solidFill>
            <a:prstDash val="solid"/>
            <a:round/>
            <a:headEnd type="none" w="sm" len="sm"/>
            <a:tailEnd type="none" w="sm" len="sm"/>
          </a:ln>
          <a:effectLst>
            <a:outerShdw blurRad="100013" algn="bl" rotWithShape="0">
              <a:schemeClr val="lt1">
                <a:alpha val="7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28" name="Google Shape;1228;p89"/>
          <p:cNvGrpSpPr/>
          <p:nvPr/>
        </p:nvGrpSpPr>
        <p:grpSpPr>
          <a:xfrm flipH="1">
            <a:off x="-5" y="3262424"/>
            <a:ext cx="2947684" cy="527672"/>
            <a:chOff x="1358103" y="3291921"/>
            <a:chExt cx="3368397" cy="603054"/>
          </a:xfrm>
        </p:grpSpPr>
        <p:sp>
          <p:nvSpPr>
            <p:cNvPr id="1229" name="Google Shape;1229;p89"/>
            <p:cNvSpPr/>
            <p:nvPr/>
          </p:nvSpPr>
          <p:spPr>
            <a:xfrm>
              <a:off x="1483200" y="3347875"/>
              <a:ext cx="3243300" cy="547100"/>
            </a:xfrm>
            <a:custGeom>
              <a:avLst/>
              <a:gdLst/>
              <a:ahLst/>
              <a:cxnLst/>
              <a:rect l="l" t="t" r="r" b="b"/>
              <a:pathLst>
                <a:path w="129732" h="21884" fill="none" extrusionOk="0">
                  <a:moveTo>
                    <a:pt x="129731" y="11311"/>
                  </a:moveTo>
                  <a:lnTo>
                    <a:pt x="100335" y="11311"/>
                  </a:lnTo>
                  <a:lnTo>
                    <a:pt x="89738" y="21884"/>
                  </a:lnTo>
                  <a:lnTo>
                    <a:pt x="34529" y="21884"/>
                  </a:lnTo>
                  <a:lnTo>
                    <a:pt x="12633" y="0"/>
                  </a:lnTo>
                  <a:lnTo>
                    <a:pt x="1" y="0"/>
                  </a:lnTo>
                </a:path>
              </a:pathLst>
            </a:custGeom>
            <a:noFill/>
            <a:ln w="952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89"/>
            <p:cNvSpPr/>
            <p:nvPr/>
          </p:nvSpPr>
          <p:spPr>
            <a:xfrm>
              <a:off x="1358103" y="3291921"/>
              <a:ext cx="125123" cy="125328"/>
            </a:xfrm>
            <a:custGeom>
              <a:avLst/>
              <a:gdLst/>
              <a:ahLst/>
              <a:cxnLst/>
              <a:rect l="l" t="t" r="r" b="b"/>
              <a:pathLst>
                <a:path w="7383" h="7394" fill="none" extrusionOk="0">
                  <a:moveTo>
                    <a:pt x="1" y="3691"/>
                  </a:moveTo>
                  <a:cubicBezTo>
                    <a:pt x="1" y="1643"/>
                    <a:pt x="1644" y="0"/>
                    <a:pt x="3692" y="0"/>
                  </a:cubicBezTo>
                  <a:cubicBezTo>
                    <a:pt x="5728" y="0"/>
                    <a:pt x="7383" y="1643"/>
                    <a:pt x="7383" y="3691"/>
                  </a:cubicBezTo>
                  <a:cubicBezTo>
                    <a:pt x="7383" y="5727"/>
                    <a:pt x="5728" y="7382"/>
                    <a:pt x="3692" y="7382"/>
                  </a:cubicBezTo>
                  <a:cubicBezTo>
                    <a:pt x="1644" y="7394"/>
                    <a:pt x="1" y="5727"/>
                    <a:pt x="1" y="3691"/>
                  </a:cubicBezTo>
                  <a:close/>
                </a:path>
              </a:pathLst>
            </a:custGeom>
            <a:noFill/>
            <a:ln w="952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mc:AlternateContent xmlns:mc="http://schemas.openxmlformats.org/markup-compatibility/2006" xmlns:p14="http://schemas.microsoft.com/office/powerpoint/2010/main">
        <mc:Choice Requires="p14">
          <p:contentPart p14:bwMode="auto" r:id="rId4">
            <p14:nvContentPartPr>
              <p14:cNvPr id="8" name="Encre 7">
                <a:extLst>
                  <a:ext uri="{FF2B5EF4-FFF2-40B4-BE49-F238E27FC236}">
                    <a16:creationId xmlns:a16="http://schemas.microsoft.com/office/drawing/2014/main" id="{ACEAA9F4-C193-8C38-11E3-9591A402F2E0}"/>
                  </a:ext>
                </a:extLst>
              </p14:cNvPr>
              <p14:cNvContentPartPr/>
              <p14:nvPr/>
            </p14:nvContentPartPr>
            <p14:xfrm>
              <a:off x="10395587" y="3843946"/>
              <a:ext cx="13447" cy="13447"/>
            </p14:xfrm>
          </p:contentPart>
        </mc:Choice>
        <mc:Fallback xmlns="">
          <p:pic>
            <p:nvPicPr>
              <p:cNvPr id="8" name="Encre 7">
                <a:extLst>
                  <a:ext uri="{FF2B5EF4-FFF2-40B4-BE49-F238E27FC236}">
                    <a16:creationId xmlns:a16="http://schemas.microsoft.com/office/drawing/2014/main" id="{ACEAA9F4-C193-8C38-11E3-9591A402F2E0}"/>
                  </a:ext>
                </a:extLst>
              </p:cNvPr>
              <p:cNvPicPr/>
              <p:nvPr/>
            </p:nvPicPr>
            <p:blipFill>
              <a:blip r:embed="rId5"/>
              <a:stretch>
                <a:fillRect/>
              </a:stretch>
            </p:blipFill>
            <p:spPr>
              <a:xfrm>
                <a:off x="10171470" y="3171596"/>
                <a:ext cx="457198" cy="1344700"/>
              </a:xfrm>
              <a:prstGeom prst="rect">
                <a:avLst/>
              </a:prstGeom>
            </p:spPr>
          </p:pic>
        </mc:Fallback>
      </mc:AlternateContent>
      <p:sp>
        <p:nvSpPr>
          <p:cNvPr id="10" name="Signe de multiplication 9">
            <a:extLst>
              <a:ext uri="{FF2B5EF4-FFF2-40B4-BE49-F238E27FC236}">
                <a16:creationId xmlns:a16="http://schemas.microsoft.com/office/drawing/2014/main" id="{7C649237-A593-D104-3015-C7F03476A138}"/>
              </a:ext>
            </a:extLst>
          </p:cNvPr>
          <p:cNvSpPr/>
          <p:nvPr/>
        </p:nvSpPr>
        <p:spPr>
          <a:xfrm>
            <a:off x="4975412" y="1835524"/>
            <a:ext cx="2420470" cy="1882588"/>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232"/>
        <p:cNvGrpSpPr/>
        <p:nvPr/>
      </p:nvGrpSpPr>
      <p:grpSpPr>
        <a:xfrm>
          <a:off x="0" y="0"/>
          <a:ext cx="0" cy="0"/>
          <a:chOff x="0" y="0"/>
          <a:chExt cx="0" cy="0"/>
        </a:xfrm>
      </p:grpSpPr>
      <p:sp>
        <p:nvSpPr>
          <p:cNvPr id="4233" name="Google Shape;4233;p123"/>
          <p:cNvSpPr txBox="1">
            <a:spLocks noGrp="1"/>
          </p:cNvSpPr>
          <p:nvPr>
            <p:ph type="title"/>
          </p:nvPr>
        </p:nvSpPr>
        <p:spPr>
          <a:xfrm>
            <a:off x="720000" y="437100"/>
            <a:ext cx="7704000" cy="572700"/>
          </a:xfrm>
          <a:prstGeom prst="rect">
            <a:avLst/>
          </a:prstGeom>
        </p:spPr>
        <p:txBody>
          <a:bodyPr spcFirstLastPara="1" wrap="square" lIns="91425" tIns="91425" rIns="91425" bIns="91425" anchor="t" anchorCtr="0">
            <a:noAutofit/>
          </a:bodyPr>
          <a:lstStyle/>
          <a:p>
            <a:r>
              <a:rPr lang="en"/>
              <a:t>3. Impossible requirements</a:t>
            </a:r>
          </a:p>
        </p:txBody>
      </p:sp>
      <p:pic>
        <p:nvPicPr>
          <p:cNvPr id="4234" name="Google Shape;4234;p123"/>
          <p:cNvPicPr preferRelativeResize="0"/>
          <p:nvPr/>
        </p:nvPicPr>
        <p:blipFill>
          <a:blip r:embed="rId3">
            <a:alphaModFix/>
          </a:blip>
          <a:stretch>
            <a:fillRect/>
          </a:stretch>
        </p:blipFill>
        <p:spPr>
          <a:xfrm>
            <a:off x="5311936" y="2487541"/>
            <a:ext cx="2284648" cy="2064894"/>
          </a:xfrm>
          <a:prstGeom prst="rect">
            <a:avLst/>
          </a:prstGeom>
          <a:noFill/>
          <a:ln>
            <a:noFill/>
          </a:ln>
        </p:spPr>
      </p:pic>
      <p:pic>
        <p:nvPicPr>
          <p:cNvPr id="4235" name="Google Shape;4235;p123"/>
          <p:cNvPicPr preferRelativeResize="0"/>
          <p:nvPr/>
        </p:nvPicPr>
        <p:blipFill>
          <a:blip r:embed="rId4">
            <a:alphaModFix/>
          </a:blip>
          <a:stretch>
            <a:fillRect/>
          </a:stretch>
        </p:blipFill>
        <p:spPr>
          <a:xfrm>
            <a:off x="1072222" y="2358752"/>
            <a:ext cx="2671302" cy="2322471"/>
          </a:xfrm>
          <a:prstGeom prst="rect">
            <a:avLst/>
          </a:prstGeom>
          <a:noFill/>
          <a:ln>
            <a:noFill/>
          </a:ln>
        </p:spPr>
      </p:pic>
      <p:sp>
        <p:nvSpPr>
          <p:cNvPr id="4236" name="Google Shape;4236;p123"/>
          <p:cNvSpPr txBox="1"/>
          <p:nvPr/>
        </p:nvSpPr>
        <p:spPr>
          <a:xfrm>
            <a:off x="720000" y="1175495"/>
            <a:ext cx="3375300" cy="972662"/>
          </a:xfrm>
          <a:prstGeom prst="rect">
            <a:avLst/>
          </a:prstGeom>
          <a:noFill/>
          <a:ln>
            <a:noFill/>
          </a:ln>
        </p:spPr>
        <p:txBody>
          <a:bodyPr spcFirstLastPara="1" wrap="square" lIns="91425" tIns="91425" rIns="91425" bIns="91425" anchor="t" anchorCtr="0">
            <a:noAutofit/>
          </a:bodyPr>
          <a:lstStyle/>
          <a:p>
            <a:r>
              <a:rPr lang="en" sz="2200" dirty="0">
                <a:solidFill>
                  <a:schemeClr val="bg1"/>
                </a:solidFill>
              </a:rPr>
              <a:t>Human unable to check all very large sets</a:t>
            </a:r>
            <a:endParaRPr lang="fr-FR" sz="2200" dirty="0">
              <a:solidFill>
                <a:schemeClr val="bg1"/>
              </a:solidFill>
            </a:endParaRPr>
          </a:p>
        </p:txBody>
      </p:sp>
      <p:sp>
        <p:nvSpPr>
          <p:cNvPr id="4237" name="Google Shape;4237;p123"/>
          <p:cNvSpPr txBox="1"/>
          <p:nvPr/>
        </p:nvSpPr>
        <p:spPr>
          <a:xfrm>
            <a:off x="4489450" y="1111100"/>
            <a:ext cx="3934500" cy="554100"/>
          </a:xfrm>
          <a:prstGeom prst="rect">
            <a:avLst/>
          </a:prstGeom>
          <a:noFill/>
          <a:ln>
            <a:noFill/>
          </a:ln>
        </p:spPr>
        <p:txBody>
          <a:bodyPr spcFirstLastPara="1" wrap="square" lIns="91425" tIns="91425" rIns="91425" bIns="91425" anchor="t" anchorCtr="0">
            <a:noAutofit/>
          </a:bodyPr>
          <a:lstStyle/>
          <a:p>
            <a:pPr marL="152400">
              <a:buClr>
                <a:schemeClr val="lt1"/>
              </a:buClr>
              <a:buSzPts val="1200"/>
            </a:pPr>
            <a:r>
              <a:rPr lang="en" sz="2200">
                <a:solidFill>
                  <a:schemeClr val="bg1"/>
                </a:solidFill>
                <a:uFill>
                  <a:noFill/>
                </a:uFill>
                <a:ea typeface="IBM Plex Sans Medium"/>
              </a:rPr>
              <a:t>Human unable to understand all the neural networks of AI, too complex</a:t>
            </a:r>
            <a:endParaRPr lang="en" sz="2200">
              <a:solidFill>
                <a:schemeClr val="bg1"/>
              </a:solidFill>
              <a:uFill>
                <a:noFill/>
              </a:uFill>
              <a:latin typeface="IBM Plex Sans Medium"/>
              <a:ea typeface="IBM Plex Sans Medium"/>
              <a:cs typeface="IBM Plex Sans Medium"/>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3" name="Speech Bubble: Rectangle with Corners Rounded 2">
            <a:extLst>
              <a:ext uri="{FF2B5EF4-FFF2-40B4-BE49-F238E27FC236}">
                <a16:creationId xmlns:a16="http://schemas.microsoft.com/office/drawing/2014/main" id="{FE948A9A-D808-B6CB-9728-FF0DD1BB2901}"/>
              </a:ext>
            </a:extLst>
          </p:cNvPr>
          <p:cNvSpPr/>
          <p:nvPr/>
        </p:nvSpPr>
        <p:spPr>
          <a:xfrm flipH="1">
            <a:off x="5671529" y="132523"/>
            <a:ext cx="3277859" cy="1747561"/>
          </a:xfrm>
          <a:prstGeom prst="wedgeRoundRectCallou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9" tIns="45720" rIns="91440" bIns="45720" numCol="1" spcCol="0" rtlCol="0" fromWordArt="0" anchor="ctr" anchorCtr="0" forceAA="0" compatLnSpc="1">
            <a:prstTxWarp prst="textNoShape">
              <a:avLst/>
            </a:prstTxWarp>
            <a:noAutofit/>
          </a:bodyPr>
          <a:lstStyle/>
          <a:p>
            <a:pPr algn="ctr"/>
            <a:endParaRPr lang="en-US"/>
          </a:p>
        </p:txBody>
      </p:sp>
      <p:sp>
        <p:nvSpPr>
          <p:cNvPr id="772" name="Google Shape;772;p70"/>
          <p:cNvSpPr txBox="1">
            <a:spLocks noGrp="1"/>
          </p:cNvSpPr>
          <p:nvPr>
            <p:ph type="subTitle" idx="1"/>
          </p:nvPr>
        </p:nvSpPr>
        <p:spPr>
          <a:xfrm>
            <a:off x="264593" y="1574960"/>
            <a:ext cx="5442662" cy="3604777"/>
          </a:xfrm>
          <a:prstGeom prst="rect">
            <a:avLst/>
          </a:prstGeom>
        </p:spPr>
        <p:txBody>
          <a:bodyPr spcFirstLastPara="1" wrap="square" lIns="91425" tIns="91425" rIns="91425" bIns="91425" anchor="t" anchorCtr="0">
            <a:noAutofit/>
          </a:bodyPr>
          <a:lstStyle/>
          <a:p>
            <a:pPr marL="285750" indent="-285750">
              <a:buFont typeface="Arial"/>
              <a:buChar char="•"/>
            </a:pPr>
            <a:r>
              <a:rPr lang="en-US" sz="2000"/>
              <a:t>difficulty to conform to the compliance assessments because low representation in the </a:t>
            </a:r>
            <a:r>
              <a:rPr lang="en-US" sz="2000" err="1"/>
              <a:t>standarisation</a:t>
            </a:r>
            <a:r>
              <a:rPr lang="en-US" sz="2000"/>
              <a:t> </a:t>
            </a:r>
            <a:r>
              <a:rPr lang="en-US" sz="2000" err="1"/>
              <a:t>organisations</a:t>
            </a:r>
            <a:endParaRPr lang="en-US" err="1"/>
          </a:p>
          <a:p>
            <a:pPr marL="285750" indent="-285750">
              <a:buFont typeface="Arial"/>
              <a:buChar char="•"/>
            </a:pPr>
            <a:endParaRPr lang="en-US" sz="2000"/>
          </a:p>
          <a:p>
            <a:pPr marL="285750" indent="-285750">
              <a:buFont typeface="Arial"/>
              <a:buChar char="•"/>
            </a:pPr>
            <a:endParaRPr lang="en-US" sz="2000"/>
          </a:p>
          <a:p>
            <a:pPr marL="285750" indent="-285750">
              <a:buFont typeface="Arial"/>
              <a:buChar char="•"/>
            </a:pPr>
            <a:endParaRPr lang="en-US" sz="2000"/>
          </a:p>
          <a:p>
            <a:pPr marL="285750" indent="-285750">
              <a:buFont typeface="Arial"/>
              <a:buChar char="•"/>
            </a:pPr>
            <a:r>
              <a:rPr lang="en-US" sz="2000"/>
              <a:t>compliance costs are very high for SMEs</a:t>
            </a:r>
          </a:p>
        </p:txBody>
      </p:sp>
      <p:sp>
        <p:nvSpPr>
          <p:cNvPr id="14" name="Google Shape;771;p70">
            <a:extLst>
              <a:ext uri="{FF2B5EF4-FFF2-40B4-BE49-F238E27FC236}">
                <a16:creationId xmlns:a16="http://schemas.microsoft.com/office/drawing/2014/main" id="{5A020FEA-D843-3806-D1E6-60E812D08444}"/>
              </a:ext>
            </a:extLst>
          </p:cNvPr>
          <p:cNvSpPr txBox="1">
            <a:spLocks noGrp="1"/>
          </p:cNvSpPr>
          <p:nvPr>
            <p:ph type="title"/>
          </p:nvPr>
        </p:nvSpPr>
        <p:spPr>
          <a:xfrm>
            <a:off x="265064" y="280118"/>
            <a:ext cx="5801400" cy="723300"/>
          </a:xfrm>
          <a:prstGeom prst="rect">
            <a:avLst/>
          </a:prstGeom>
        </p:spPr>
        <p:txBody>
          <a:bodyPr spcFirstLastPara="1" wrap="square" lIns="91425" tIns="91425" rIns="91425" bIns="91425" anchor="t" anchorCtr="0">
            <a:noAutofit/>
          </a:bodyPr>
          <a:lstStyle/>
          <a:p>
            <a:r>
              <a:rPr lang="en"/>
              <a:t>4. SME's concerns</a:t>
            </a:r>
            <a:endParaRPr lang="en-US"/>
          </a:p>
        </p:txBody>
      </p:sp>
      <p:sp>
        <p:nvSpPr>
          <p:cNvPr id="2" name="TextBox 1">
            <a:extLst>
              <a:ext uri="{FF2B5EF4-FFF2-40B4-BE49-F238E27FC236}">
                <a16:creationId xmlns:a16="http://schemas.microsoft.com/office/drawing/2014/main" id="{940091C1-BC48-9D77-8BA5-ED084A1DD209}"/>
              </a:ext>
            </a:extLst>
          </p:cNvPr>
          <p:cNvSpPr txBox="1"/>
          <p:nvPr/>
        </p:nvSpPr>
        <p:spPr>
          <a:xfrm>
            <a:off x="5850083" y="335815"/>
            <a:ext cx="3182450" cy="44473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solidFill>
                <a:latin typeface="IBM Plex Sans Medium"/>
              </a:rPr>
              <a:t>“There is a large reliance on standards coming out of </a:t>
            </a:r>
            <a:r>
              <a:rPr lang="en-US" sz="1600" err="1">
                <a:solidFill>
                  <a:schemeClr val="tx1"/>
                </a:solidFill>
                <a:latin typeface="IBM Plex Sans Medium"/>
              </a:rPr>
              <a:t>standardisation</a:t>
            </a:r>
            <a:r>
              <a:rPr lang="en-US" sz="1600">
                <a:solidFill>
                  <a:schemeClr val="tx1"/>
                </a:solidFill>
                <a:latin typeface="IBM Plex Sans Medium"/>
              </a:rPr>
              <a:t> </a:t>
            </a:r>
            <a:r>
              <a:rPr lang="en-US" sz="1600" err="1">
                <a:solidFill>
                  <a:schemeClr val="tx1"/>
                </a:solidFill>
                <a:latin typeface="IBM Plex Sans Medium"/>
              </a:rPr>
              <a:t>organisations</a:t>
            </a:r>
            <a:r>
              <a:rPr lang="en-US" sz="1600">
                <a:solidFill>
                  <a:schemeClr val="tx1"/>
                </a:solidFill>
                <a:latin typeface="IBM Plex Sans Medium"/>
              </a:rPr>
              <a:t>, which usually have </a:t>
            </a:r>
            <a:r>
              <a:rPr lang="en-US" sz="1600" b="1">
                <a:solidFill>
                  <a:schemeClr val="tx1"/>
                </a:solidFill>
                <a:latin typeface="IBM Plex Sans Medium"/>
              </a:rPr>
              <a:t>very low SME representation</a:t>
            </a:r>
            <a:r>
              <a:rPr lang="en-US" sz="1600">
                <a:solidFill>
                  <a:schemeClr val="tx1"/>
                </a:solidFill>
                <a:latin typeface="IBM Plex Sans Medium"/>
              </a:rPr>
              <a:t>.”</a:t>
            </a:r>
          </a:p>
          <a:p>
            <a:br>
              <a:rPr lang="en-US" sz="1600">
                <a:solidFill>
                  <a:schemeClr val="bg1"/>
                </a:solidFill>
                <a:latin typeface="IBM Plex Sans Medium"/>
              </a:rPr>
            </a:br>
            <a:endParaRPr lang="en-US" sz="1600">
              <a:latin typeface="IBM Plex Sans Medium"/>
            </a:endParaRPr>
          </a:p>
          <a:p>
            <a:endParaRPr lang="en-US" sz="1600" b="1">
              <a:solidFill>
                <a:schemeClr val="bg1"/>
              </a:solidFill>
              <a:latin typeface="IBM Plex Sans Medium"/>
            </a:endParaRPr>
          </a:p>
          <a:p>
            <a:endParaRPr lang="en-US" sz="1600" b="1">
              <a:solidFill>
                <a:schemeClr val="bg1"/>
              </a:solidFill>
              <a:latin typeface="IBM Plex Sans Medium"/>
            </a:endParaRPr>
          </a:p>
          <a:p>
            <a:endParaRPr lang="en-US" sz="1600" b="1">
              <a:solidFill>
                <a:schemeClr val="bg1"/>
              </a:solidFill>
              <a:latin typeface="IBM Plex Sans Medium"/>
            </a:endParaRPr>
          </a:p>
          <a:p>
            <a:endParaRPr lang="en-US" sz="1600" b="1">
              <a:solidFill>
                <a:schemeClr val="bg1"/>
              </a:solidFill>
              <a:latin typeface="IBM Plex Sans Medium"/>
            </a:endParaRPr>
          </a:p>
          <a:p>
            <a:endParaRPr lang="en-US" sz="1600" b="1">
              <a:solidFill>
                <a:schemeClr val="bg1"/>
              </a:solidFill>
              <a:latin typeface="IBM Plex Sans Medium"/>
            </a:endParaRPr>
          </a:p>
          <a:p>
            <a:endParaRPr lang="en-US" sz="1600" b="1">
              <a:solidFill>
                <a:schemeClr val="bg1"/>
              </a:solidFill>
              <a:latin typeface="IBM Plex Sans Medium"/>
            </a:endParaRPr>
          </a:p>
          <a:p>
            <a:endParaRPr lang="en-US" sz="1600" b="1">
              <a:solidFill>
                <a:schemeClr val="bg1"/>
              </a:solidFill>
              <a:latin typeface="IBM Plex Sans Medium"/>
            </a:endParaRPr>
          </a:p>
          <a:p>
            <a:endParaRPr lang="en-US" sz="1600" b="1">
              <a:solidFill>
                <a:schemeClr val="bg1"/>
              </a:solidFill>
            </a:endParaRPr>
          </a:p>
          <a:p>
            <a:endParaRPr lang="en-US" sz="1600" b="1">
              <a:solidFill>
                <a:schemeClr val="bg1"/>
              </a:solidFill>
            </a:endParaRPr>
          </a:p>
          <a:p>
            <a:r>
              <a:rPr lang="en-US" sz="1600" b="1">
                <a:solidFill>
                  <a:schemeClr val="bg1"/>
                </a:solidFill>
              </a:rPr>
              <a:t>                        </a:t>
            </a:r>
            <a:endParaRPr lang="en-US" sz="1200" b="1">
              <a:solidFill>
                <a:schemeClr val="bg1"/>
              </a:solidFill>
            </a:endParaRPr>
          </a:p>
          <a:p>
            <a:endParaRPr lang="en-US" sz="1100" b="1"/>
          </a:p>
        </p:txBody>
      </p:sp>
      <p:pic>
        <p:nvPicPr>
          <p:cNvPr id="4" name="Picture 4" descr="A picture containing person, wall, clothing, suit&#10;&#10;Description automatically generated">
            <a:extLst>
              <a:ext uri="{FF2B5EF4-FFF2-40B4-BE49-F238E27FC236}">
                <a16:creationId xmlns:a16="http://schemas.microsoft.com/office/drawing/2014/main" id="{EB8F1FB8-0139-4776-B217-78AEADAAFDB8}"/>
              </a:ext>
            </a:extLst>
          </p:cNvPr>
          <p:cNvPicPr>
            <a:picLocks noChangeAspect="1"/>
          </p:cNvPicPr>
          <p:nvPr/>
        </p:nvPicPr>
        <p:blipFill rotWithShape="1">
          <a:blip r:embed="rId3"/>
          <a:srcRect l="13647"/>
          <a:stretch/>
        </p:blipFill>
        <p:spPr>
          <a:xfrm>
            <a:off x="7022430" y="2311510"/>
            <a:ext cx="1732579" cy="2006391"/>
          </a:xfrm>
          <a:prstGeom prst="rect">
            <a:avLst/>
          </a:prstGeom>
        </p:spPr>
      </p:pic>
      <p:sp>
        <p:nvSpPr>
          <p:cNvPr id="5" name="TextBox 4">
            <a:extLst>
              <a:ext uri="{FF2B5EF4-FFF2-40B4-BE49-F238E27FC236}">
                <a16:creationId xmlns:a16="http://schemas.microsoft.com/office/drawing/2014/main" id="{25DD3CF5-4497-08ED-A6E1-53E4DABCC0D1}"/>
              </a:ext>
            </a:extLst>
          </p:cNvPr>
          <p:cNvSpPr txBox="1"/>
          <p:nvPr/>
        </p:nvSpPr>
        <p:spPr>
          <a:xfrm>
            <a:off x="7311422" y="4359458"/>
            <a:ext cx="136971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chemeClr val="bg1"/>
                </a:solidFill>
                <a:latin typeface="IBM Plex Sans Medium"/>
              </a:rPr>
              <a:t>Annika </a:t>
            </a:r>
            <a:r>
              <a:rPr lang="en-US" sz="1200" b="1" dirty="0" err="1">
                <a:solidFill>
                  <a:schemeClr val="bg1"/>
                </a:solidFill>
                <a:latin typeface="IBM Plex Sans Medium"/>
              </a:rPr>
              <a:t>Linck</a:t>
            </a:r>
            <a:endParaRPr lang="en-US" sz="1200" dirty="0">
              <a:solidFill>
                <a:schemeClr val="bg1"/>
              </a:solidFill>
              <a:latin typeface="IBM Plex Sans Medium"/>
            </a:endParaRPr>
          </a:p>
          <a:p>
            <a:r>
              <a:rPr lang="en-US" sz="1200" dirty="0">
                <a:solidFill>
                  <a:schemeClr val="bg1"/>
                </a:solidFill>
                <a:latin typeface="IBM Plex Sans Medium"/>
              </a:rPr>
              <a:t>European </a:t>
            </a:r>
            <a:r>
              <a:rPr lang="en-US" sz="1200" dirty="0" err="1">
                <a:solidFill>
                  <a:schemeClr val="bg1"/>
                </a:solidFill>
                <a:latin typeface="IBM Plex Sans Medium"/>
              </a:rPr>
              <a:t>DigitalSME</a:t>
            </a:r>
            <a:r>
              <a:rPr lang="en-US" sz="1200" dirty="0">
                <a:solidFill>
                  <a:schemeClr val="bg1"/>
                </a:solidFill>
                <a:latin typeface="IBM Plex Sans Medium"/>
              </a:rPr>
              <a:t> Alliance</a:t>
            </a:r>
            <a:endParaRPr lang="en-US" dirty="0">
              <a:solidFill>
                <a:schemeClr val="bg1"/>
              </a:solidFill>
            </a:endParaRPr>
          </a:p>
          <a:p>
            <a:endParaRPr lang="en-US" dirty="0"/>
          </a:p>
          <a:p>
            <a:pPr algn="l"/>
            <a:endParaRPr lang="en-US" dirty="0"/>
          </a:p>
        </p:txBody>
      </p:sp>
    </p:spTree>
    <p:extLst>
      <p:ext uri="{BB962C8B-B14F-4D97-AF65-F5344CB8AC3E}">
        <p14:creationId xmlns:p14="http://schemas.microsoft.com/office/powerpoint/2010/main" val="36784369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3" name="Speech Bubble: Rectangle with Corners Rounded 2">
            <a:extLst>
              <a:ext uri="{FF2B5EF4-FFF2-40B4-BE49-F238E27FC236}">
                <a16:creationId xmlns:a16="http://schemas.microsoft.com/office/drawing/2014/main" id="{FE948A9A-D808-B6CB-9728-FF0DD1BB2901}"/>
              </a:ext>
            </a:extLst>
          </p:cNvPr>
          <p:cNvSpPr/>
          <p:nvPr/>
        </p:nvSpPr>
        <p:spPr>
          <a:xfrm flipH="1">
            <a:off x="5757883" y="130628"/>
            <a:ext cx="3291083" cy="1681240"/>
          </a:xfrm>
          <a:prstGeom prst="wedgeRoundRectCallou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9" tIns="45720" rIns="91440" bIns="45720" numCol="1" spcCol="0" rtlCol="0" fromWordArt="0" anchor="ctr" anchorCtr="0" forceAA="0" compatLnSpc="1">
            <a:prstTxWarp prst="textNoShape">
              <a:avLst/>
            </a:prstTxWarp>
            <a:noAutofit/>
          </a:bodyPr>
          <a:lstStyle/>
          <a:p>
            <a:pPr algn="ctr"/>
            <a:endParaRPr lang="en-US"/>
          </a:p>
        </p:txBody>
      </p:sp>
      <p:sp>
        <p:nvSpPr>
          <p:cNvPr id="772" name="Google Shape;772;p70"/>
          <p:cNvSpPr txBox="1">
            <a:spLocks noGrp="1"/>
          </p:cNvSpPr>
          <p:nvPr>
            <p:ph type="subTitle" idx="1"/>
          </p:nvPr>
        </p:nvSpPr>
        <p:spPr>
          <a:xfrm>
            <a:off x="343979" y="1624755"/>
            <a:ext cx="5442662" cy="3604777"/>
          </a:xfrm>
          <a:prstGeom prst="rect">
            <a:avLst/>
          </a:prstGeom>
        </p:spPr>
        <p:txBody>
          <a:bodyPr spcFirstLastPara="1" wrap="square" lIns="91425" tIns="91425" rIns="91425" bIns="91425" anchor="t" anchorCtr="0">
            <a:noAutofit/>
          </a:bodyPr>
          <a:lstStyle/>
          <a:p>
            <a:pPr marL="285750" indent="-285750">
              <a:buFont typeface="Arial"/>
              <a:buChar char="•"/>
            </a:pPr>
            <a:r>
              <a:rPr lang="en-US" sz="2000" dirty="0"/>
              <a:t>The interests of business are being placed above those of citizens.</a:t>
            </a:r>
            <a:endParaRPr lang="en-US" dirty="0"/>
          </a:p>
          <a:p>
            <a:pPr marL="285750" indent="-285750">
              <a:buFont typeface="Arial"/>
              <a:buChar char="•"/>
            </a:pPr>
            <a:endParaRPr lang="en-US" sz="2000" dirty="0"/>
          </a:p>
          <a:p>
            <a:pPr marL="285750" indent="-285750">
              <a:buFont typeface="Arial"/>
              <a:buChar char="•"/>
            </a:pPr>
            <a:endParaRPr lang="en-US" sz="2000" dirty="0"/>
          </a:p>
          <a:p>
            <a:pPr marL="342900" indent="-342900">
              <a:buFont typeface="Arial"/>
              <a:buChar char="•"/>
            </a:pPr>
            <a:r>
              <a:rPr lang="en-US" sz="2000" dirty="0"/>
              <a:t>Big Tech companies could have a huge influence on the outcome of parliamentary deliberations</a:t>
            </a:r>
          </a:p>
        </p:txBody>
      </p:sp>
      <p:sp>
        <p:nvSpPr>
          <p:cNvPr id="14" name="Google Shape;771;p70">
            <a:extLst>
              <a:ext uri="{FF2B5EF4-FFF2-40B4-BE49-F238E27FC236}">
                <a16:creationId xmlns:a16="http://schemas.microsoft.com/office/drawing/2014/main" id="{5A020FEA-D843-3806-D1E6-60E812D08444}"/>
              </a:ext>
            </a:extLst>
          </p:cNvPr>
          <p:cNvSpPr txBox="1">
            <a:spLocks noGrp="1"/>
          </p:cNvSpPr>
          <p:nvPr>
            <p:ph type="title"/>
          </p:nvPr>
        </p:nvSpPr>
        <p:spPr>
          <a:xfrm>
            <a:off x="95031" y="336796"/>
            <a:ext cx="6396515" cy="723300"/>
          </a:xfrm>
          <a:prstGeom prst="rect">
            <a:avLst/>
          </a:prstGeom>
        </p:spPr>
        <p:txBody>
          <a:bodyPr spcFirstLastPara="1" wrap="square" lIns="91425" tIns="91425" rIns="91425" bIns="91425" anchor="t" anchorCtr="0">
            <a:noAutofit/>
          </a:bodyPr>
          <a:lstStyle/>
          <a:p>
            <a:r>
              <a:rPr lang="en" sz="3000" dirty="0"/>
              <a:t>5. Company-centric approach</a:t>
            </a:r>
            <a:endParaRPr lang="en-US" sz="3000" dirty="0"/>
          </a:p>
        </p:txBody>
      </p:sp>
      <p:sp>
        <p:nvSpPr>
          <p:cNvPr id="2" name="TextBox 1">
            <a:extLst>
              <a:ext uri="{FF2B5EF4-FFF2-40B4-BE49-F238E27FC236}">
                <a16:creationId xmlns:a16="http://schemas.microsoft.com/office/drawing/2014/main" id="{940091C1-BC48-9D77-8BA5-ED084A1DD209}"/>
              </a:ext>
            </a:extLst>
          </p:cNvPr>
          <p:cNvSpPr txBox="1"/>
          <p:nvPr/>
        </p:nvSpPr>
        <p:spPr>
          <a:xfrm>
            <a:off x="5822310" y="297777"/>
            <a:ext cx="3291081" cy="45089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IBM Plex Sans Medium"/>
              </a:rPr>
              <a:t>"The fundamental rights concerns, and the concerns about what artificial intelligence technologies could do to our society, and especially to more vulnerable population groups, are not addressed by the AI Act".</a:t>
            </a:r>
          </a:p>
          <a:p>
            <a:br>
              <a:rPr lang="en-US" sz="1600" dirty="0">
                <a:solidFill>
                  <a:schemeClr val="bg1"/>
                </a:solidFill>
                <a:latin typeface="IBM Plex Sans Medium"/>
              </a:rPr>
            </a:br>
            <a:endParaRPr lang="en-US" sz="1600" dirty="0">
              <a:latin typeface="IBM Plex Sans Medium"/>
            </a:endParaRPr>
          </a:p>
          <a:p>
            <a:endParaRPr lang="en-US" sz="1600" b="1" dirty="0">
              <a:solidFill>
                <a:schemeClr val="bg1"/>
              </a:solidFill>
              <a:latin typeface="IBM Plex Sans Medium"/>
            </a:endParaRPr>
          </a:p>
          <a:p>
            <a:endParaRPr lang="en-US" sz="1600" b="1" dirty="0">
              <a:solidFill>
                <a:schemeClr val="bg1"/>
              </a:solidFill>
              <a:latin typeface="IBM Plex Sans Medium"/>
            </a:endParaRPr>
          </a:p>
          <a:p>
            <a:endParaRPr lang="en-US" sz="1600" b="1" dirty="0">
              <a:solidFill>
                <a:schemeClr val="bg1"/>
              </a:solidFill>
              <a:latin typeface="IBM Plex Sans Medium"/>
            </a:endParaRPr>
          </a:p>
          <a:p>
            <a:endParaRPr lang="en-US" sz="1600" b="1" dirty="0">
              <a:solidFill>
                <a:schemeClr val="bg1"/>
              </a:solidFill>
              <a:latin typeface="IBM Plex Sans Medium"/>
            </a:endParaRPr>
          </a:p>
          <a:p>
            <a:endParaRPr lang="en-US" sz="1600" b="1" dirty="0">
              <a:solidFill>
                <a:schemeClr val="bg1"/>
              </a:solidFill>
              <a:latin typeface="IBM Plex Sans Medium"/>
            </a:endParaRPr>
          </a:p>
          <a:p>
            <a:endParaRPr lang="en-US" sz="1600" b="1" dirty="0">
              <a:solidFill>
                <a:schemeClr val="bg1"/>
              </a:solidFill>
              <a:latin typeface="IBM Plex Sans Medium"/>
            </a:endParaRPr>
          </a:p>
          <a:p>
            <a:endParaRPr lang="en-US" sz="1600" b="1" dirty="0">
              <a:solidFill>
                <a:schemeClr val="bg1"/>
              </a:solidFill>
              <a:latin typeface="IBM Plex Sans Medium"/>
            </a:endParaRPr>
          </a:p>
          <a:p>
            <a:endParaRPr lang="en-US" sz="1600" b="1" dirty="0">
              <a:solidFill>
                <a:schemeClr val="bg1"/>
              </a:solidFill>
            </a:endParaRPr>
          </a:p>
          <a:p>
            <a:endParaRPr lang="en-US" sz="1600" b="1" dirty="0">
              <a:solidFill>
                <a:schemeClr val="bg1"/>
              </a:solidFill>
            </a:endParaRPr>
          </a:p>
          <a:p>
            <a:r>
              <a:rPr lang="en-US" sz="1600" b="1" dirty="0">
                <a:solidFill>
                  <a:schemeClr val="bg1"/>
                </a:solidFill>
              </a:rPr>
              <a:t>                        </a:t>
            </a:r>
            <a:endParaRPr lang="en-US" sz="1200" b="1" dirty="0">
              <a:solidFill>
                <a:schemeClr val="bg1"/>
              </a:solidFill>
            </a:endParaRPr>
          </a:p>
          <a:p>
            <a:endParaRPr lang="en-US" sz="1100" b="1" dirty="0"/>
          </a:p>
        </p:txBody>
      </p:sp>
      <p:sp>
        <p:nvSpPr>
          <p:cNvPr id="5" name="TextBox 4">
            <a:extLst>
              <a:ext uri="{FF2B5EF4-FFF2-40B4-BE49-F238E27FC236}">
                <a16:creationId xmlns:a16="http://schemas.microsoft.com/office/drawing/2014/main" id="{25DD3CF5-4497-08ED-A6E1-53E4DABCC0D1}"/>
              </a:ext>
            </a:extLst>
          </p:cNvPr>
          <p:cNvSpPr txBox="1"/>
          <p:nvPr/>
        </p:nvSpPr>
        <p:spPr>
          <a:xfrm>
            <a:off x="7065819" y="4113855"/>
            <a:ext cx="1898702"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chemeClr val="bg1"/>
                </a:solidFill>
                <a:latin typeface="IBM Plex Sans Medium"/>
              </a:rPr>
              <a:t>Alexandra Geese</a:t>
            </a:r>
            <a:r>
              <a:rPr lang="en-US" sz="1200" dirty="0">
                <a:solidFill>
                  <a:schemeClr val="bg1"/>
                </a:solidFill>
                <a:latin typeface="IBM Plex Sans Medium"/>
              </a:rPr>
              <a:t> member of the Greens group in the European parliament</a:t>
            </a:r>
          </a:p>
          <a:p>
            <a:endParaRPr lang="en-US" sz="1200" dirty="0">
              <a:solidFill>
                <a:schemeClr val="bg1"/>
              </a:solidFill>
            </a:endParaRPr>
          </a:p>
          <a:p>
            <a:endParaRPr lang="en-US" dirty="0"/>
          </a:p>
          <a:p>
            <a:pPr algn="l"/>
            <a:endParaRPr lang="en-US" dirty="0"/>
          </a:p>
        </p:txBody>
      </p:sp>
      <p:pic>
        <p:nvPicPr>
          <p:cNvPr id="6" name="Picture 6" descr="A close-up of a person smiling&#10;&#10;Description automatically generated">
            <a:extLst>
              <a:ext uri="{FF2B5EF4-FFF2-40B4-BE49-F238E27FC236}">
                <a16:creationId xmlns:a16="http://schemas.microsoft.com/office/drawing/2014/main" id="{FA5EAC92-301A-C837-1054-4BE0F7874383}"/>
              </a:ext>
            </a:extLst>
          </p:cNvPr>
          <p:cNvPicPr>
            <a:picLocks noChangeAspect="1"/>
          </p:cNvPicPr>
          <p:nvPr/>
        </p:nvPicPr>
        <p:blipFill>
          <a:blip r:embed="rId3"/>
          <a:stretch>
            <a:fillRect/>
          </a:stretch>
        </p:blipFill>
        <p:spPr>
          <a:xfrm>
            <a:off x="6846979" y="2192324"/>
            <a:ext cx="1920744" cy="1920744"/>
          </a:xfrm>
          <a:prstGeom prst="rect">
            <a:avLst/>
          </a:prstGeom>
        </p:spPr>
      </p:pic>
    </p:spTree>
    <p:extLst>
      <p:ext uri="{BB962C8B-B14F-4D97-AF65-F5344CB8AC3E}">
        <p14:creationId xmlns:p14="http://schemas.microsoft.com/office/powerpoint/2010/main" val="9233178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2" name="Google Shape;772;p70"/>
          <p:cNvSpPr txBox="1">
            <a:spLocks noGrp="1"/>
          </p:cNvSpPr>
          <p:nvPr>
            <p:ph type="subTitle" idx="1"/>
          </p:nvPr>
        </p:nvSpPr>
        <p:spPr>
          <a:xfrm>
            <a:off x="264593" y="1574960"/>
            <a:ext cx="6029748" cy="3604777"/>
          </a:xfrm>
          <a:prstGeom prst="rect">
            <a:avLst/>
          </a:prstGeom>
        </p:spPr>
        <p:txBody>
          <a:bodyPr spcFirstLastPara="1" wrap="square" lIns="91425" tIns="91425" rIns="91425" bIns="91425" anchor="t" anchorCtr="0">
            <a:noAutofit/>
          </a:bodyPr>
          <a:lstStyle/>
          <a:p>
            <a:pPr marL="285750" indent="-285750">
              <a:buFont typeface="Arial"/>
              <a:buChar char="•"/>
            </a:pPr>
            <a:r>
              <a:rPr lang="en-US" sz="2000" dirty="0"/>
              <a:t>Lack of precision</a:t>
            </a:r>
            <a:endParaRPr lang="en-US" dirty="0"/>
          </a:p>
          <a:p>
            <a:pPr marL="285750" indent="-285750">
              <a:buFont typeface="Arial"/>
              <a:buChar char="•"/>
            </a:pPr>
            <a:endParaRPr lang="en-US" sz="2000" dirty="0"/>
          </a:p>
          <a:p>
            <a:pPr marL="285750" indent="-285750">
              <a:buFont typeface="Arial"/>
              <a:buChar char="•"/>
            </a:pPr>
            <a:endParaRPr lang="en-US" sz="2000" dirty="0"/>
          </a:p>
          <a:p>
            <a:pPr marL="285750" indent="-285750">
              <a:buFont typeface="Arial"/>
              <a:buChar char="•"/>
            </a:pPr>
            <a:r>
              <a:rPr lang="en-US" sz="2000" dirty="0"/>
              <a:t>insertion of a reference to the application of texts governing the protection of personal data</a:t>
            </a:r>
          </a:p>
          <a:p>
            <a:pPr marL="285750" indent="-285750">
              <a:buFont typeface="Arial"/>
              <a:buChar char="•"/>
            </a:pPr>
            <a:endParaRPr lang="en-US" sz="2000" dirty="0"/>
          </a:p>
          <a:p>
            <a:pPr marL="285750" indent="-285750">
              <a:buFont typeface="Arial"/>
              <a:buChar char="•"/>
            </a:pPr>
            <a:endParaRPr lang="en-US" sz="2000" dirty="0"/>
          </a:p>
          <a:p>
            <a:pPr marL="342900" indent="-342900">
              <a:buFont typeface="Arial"/>
              <a:buChar char="•"/>
            </a:pPr>
            <a:r>
              <a:rPr lang="en-US" sz="2000" dirty="0"/>
              <a:t>The proposal needs to be adapted on several points</a:t>
            </a:r>
          </a:p>
        </p:txBody>
      </p:sp>
      <p:sp>
        <p:nvSpPr>
          <p:cNvPr id="14" name="Google Shape;771;p70">
            <a:extLst>
              <a:ext uri="{FF2B5EF4-FFF2-40B4-BE49-F238E27FC236}">
                <a16:creationId xmlns:a16="http://schemas.microsoft.com/office/drawing/2014/main" id="{5A020FEA-D843-3806-D1E6-60E812D08444}"/>
              </a:ext>
            </a:extLst>
          </p:cNvPr>
          <p:cNvSpPr txBox="1">
            <a:spLocks noGrp="1"/>
          </p:cNvSpPr>
          <p:nvPr>
            <p:ph type="title"/>
          </p:nvPr>
        </p:nvSpPr>
        <p:spPr>
          <a:xfrm>
            <a:off x="265064" y="280118"/>
            <a:ext cx="7010523" cy="723300"/>
          </a:xfrm>
          <a:prstGeom prst="rect">
            <a:avLst/>
          </a:prstGeom>
        </p:spPr>
        <p:txBody>
          <a:bodyPr spcFirstLastPara="1" wrap="square" lIns="91425" tIns="91425" rIns="91425" bIns="91425" anchor="t" anchorCtr="0">
            <a:noAutofit/>
          </a:bodyPr>
          <a:lstStyle/>
          <a:p>
            <a:r>
              <a:rPr lang="en" sz="3000" dirty="0"/>
              <a:t>6. </a:t>
            </a:r>
            <a:r>
              <a:rPr lang="en" sz="3000" dirty="0" err="1"/>
              <a:t>Ar</a:t>
            </a:r>
            <a:r>
              <a:rPr lang="en-US" sz="3000" dirty="0" err="1"/>
              <a:t>ticulation</a:t>
            </a:r>
            <a:r>
              <a:rPr lang="en-US" sz="3000" dirty="0"/>
              <a:t> between the regulation proposal and the GDPR</a:t>
            </a:r>
          </a:p>
          <a:p>
            <a:endParaRPr lang="en"/>
          </a:p>
        </p:txBody>
      </p:sp>
      <p:pic>
        <p:nvPicPr>
          <p:cNvPr id="4" name="Picture 6" descr="Logo, icon&#10;&#10;Description automatically generated">
            <a:extLst>
              <a:ext uri="{FF2B5EF4-FFF2-40B4-BE49-F238E27FC236}">
                <a16:creationId xmlns:a16="http://schemas.microsoft.com/office/drawing/2014/main" id="{2E1936FB-F83F-EEA7-3AD3-7532847E7362}"/>
              </a:ext>
            </a:extLst>
          </p:cNvPr>
          <p:cNvPicPr>
            <a:picLocks noChangeAspect="1"/>
          </p:cNvPicPr>
          <p:nvPr/>
        </p:nvPicPr>
        <p:blipFill>
          <a:blip r:embed="rId3"/>
          <a:stretch>
            <a:fillRect/>
          </a:stretch>
        </p:blipFill>
        <p:spPr>
          <a:xfrm>
            <a:off x="6426777" y="1499597"/>
            <a:ext cx="2450366" cy="2450366"/>
          </a:xfrm>
          <a:prstGeom prst="rect">
            <a:avLst/>
          </a:prstGeom>
        </p:spPr>
      </p:pic>
    </p:spTree>
    <p:extLst>
      <p:ext uri="{BB962C8B-B14F-4D97-AF65-F5344CB8AC3E}">
        <p14:creationId xmlns:p14="http://schemas.microsoft.com/office/powerpoint/2010/main" val="41796723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2" name="Google Shape;772;p70"/>
          <p:cNvSpPr txBox="1">
            <a:spLocks noGrp="1"/>
          </p:cNvSpPr>
          <p:nvPr>
            <p:ph type="subTitle" idx="1"/>
          </p:nvPr>
        </p:nvSpPr>
        <p:spPr>
          <a:xfrm>
            <a:off x="264593" y="1216474"/>
            <a:ext cx="5972598" cy="3604777"/>
          </a:xfrm>
          <a:prstGeom prst="rect">
            <a:avLst/>
          </a:prstGeom>
        </p:spPr>
        <p:txBody>
          <a:bodyPr spcFirstLastPara="1" wrap="square" lIns="91425" tIns="91425" rIns="91425" bIns="91425" anchor="t" anchorCtr="0">
            <a:noAutofit/>
          </a:bodyPr>
          <a:lstStyle/>
          <a:p>
            <a:pPr marL="285750" indent="-285750">
              <a:buFont typeface="Arial"/>
              <a:buChar char="•"/>
            </a:pPr>
            <a:r>
              <a:rPr lang="en-US" sz="1800" dirty="0"/>
              <a:t>"</a:t>
            </a:r>
            <a:r>
              <a:rPr lang="en-US" sz="1800" b="1" dirty="0"/>
              <a:t>Facial recognition</a:t>
            </a:r>
            <a:r>
              <a:rPr lang="en-US" sz="1800" dirty="0"/>
              <a:t>" is prohibited </a:t>
            </a:r>
            <a:r>
              <a:rPr lang="en-US" sz="1800" i="1" dirty="0"/>
              <a:t>in real time</a:t>
            </a:r>
            <a:r>
              <a:rPr lang="en-US" sz="1800" dirty="0"/>
              <a:t>, but is still possible </a:t>
            </a:r>
            <a:r>
              <a:rPr lang="en-US" sz="1800" i="1" dirty="0"/>
              <a:t>within a significant time frame</a:t>
            </a:r>
            <a:r>
              <a:rPr lang="en-US" sz="1800" dirty="0"/>
              <a:t> under certain conditions...</a:t>
            </a:r>
          </a:p>
          <a:p>
            <a:pPr marL="285750" indent="-285750">
              <a:buFont typeface="Arial"/>
              <a:buChar char="•"/>
            </a:pPr>
            <a:endParaRPr lang="en-US" sz="2000" dirty="0"/>
          </a:p>
          <a:p>
            <a:pPr marL="285750" indent="-285750">
              <a:buFont typeface="Arial"/>
              <a:buChar char="•"/>
            </a:pPr>
            <a:endParaRPr lang="en-US" sz="2000" dirty="0"/>
          </a:p>
          <a:p>
            <a:pPr marL="285750" indent="-285750">
              <a:buFont typeface="Arial"/>
              <a:buChar char="•"/>
            </a:pPr>
            <a:r>
              <a:rPr lang="en-US" sz="1800" dirty="0"/>
              <a:t>"</a:t>
            </a:r>
            <a:r>
              <a:rPr lang="en-US" sz="1800" b="1" dirty="0"/>
              <a:t>unacceptable AI systems</a:t>
            </a:r>
            <a:r>
              <a:rPr lang="en-US" sz="1800" dirty="0"/>
              <a:t>" that </a:t>
            </a:r>
            <a:r>
              <a:rPr lang="en-US" sz="1800" i="1" dirty="0"/>
              <a:t>deploy subliminal components that individuals cannot perceive or that exploit the vulnerabilities of people...</a:t>
            </a:r>
            <a:endParaRPr lang="en-US" sz="1800" dirty="0"/>
          </a:p>
          <a:p>
            <a:pPr marL="285750" indent="-285750">
              <a:buFont typeface="Arial"/>
              <a:buChar char="•"/>
            </a:pPr>
            <a:endParaRPr lang="en-US" sz="2000" dirty="0"/>
          </a:p>
          <a:p>
            <a:pPr marL="800100" lvl="1" indent="-342900" algn="l">
              <a:buFont typeface="Arial"/>
              <a:buChar char="•"/>
            </a:pPr>
            <a:r>
              <a:rPr lang="en-US" sz="1600" dirty="0"/>
              <a:t>Such language can be seen as an undesirable ambiguity, potentially covering practices that a liberal society should not want to ban</a:t>
            </a:r>
          </a:p>
        </p:txBody>
      </p:sp>
      <p:sp>
        <p:nvSpPr>
          <p:cNvPr id="14" name="Google Shape;771;p70">
            <a:extLst>
              <a:ext uri="{FF2B5EF4-FFF2-40B4-BE49-F238E27FC236}">
                <a16:creationId xmlns:a16="http://schemas.microsoft.com/office/drawing/2014/main" id="{5A020FEA-D843-3806-D1E6-60E812D08444}"/>
              </a:ext>
            </a:extLst>
          </p:cNvPr>
          <p:cNvSpPr txBox="1">
            <a:spLocks noGrp="1"/>
          </p:cNvSpPr>
          <p:nvPr>
            <p:ph type="title"/>
          </p:nvPr>
        </p:nvSpPr>
        <p:spPr>
          <a:xfrm>
            <a:off x="265064" y="280118"/>
            <a:ext cx="7010523" cy="723300"/>
          </a:xfrm>
          <a:prstGeom prst="rect">
            <a:avLst/>
          </a:prstGeom>
        </p:spPr>
        <p:txBody>
          <a:bodyPr spcFirstLastPara="1" wrap="square" lIns="91425" tIns="91425" rIns="91425" bIns="91425" anchor="t" anchorCtr="0">
            <a:noAutofit/>
          </a:bodyPr>
          <a:lstStyle/>
          <a:p>
            <a:r>
              <a:rPr lang="en" dirty="0"/>
              <a:t>7. Unclear definitions</a:t>
            </a:r>
            <a:endParaRPr lang="en-US" dirty="0"/>
          </a:p>
          <a:p>
            <a:endParaRPr lang="en"/>
          </a:p>
        </p:txBody>
      </p:sp>
      <p:pic>
        <p:nvPicPr>
          <p:cNvPr id="2" name="Picture 2" descr="A picture containing text, wall, person, posing&#10;&#10;Description automatically generated">
            <a:extLst>
              <a:ext uri="{FF2B5EF4-FFF2-40B4-BE49-F238E27FC236}">
                <a16:creationId xmlns:a16="http://schemas.microsoft.com/office/drawing/2014/main" id="{0D3407C4-8C1A-31D7-BE05-8AD2EB9394EB}"/>
              </a:ext>
            </a:extLst>
          </p:cNvPr>
          <p:cNvPicPr>
            <a:picLocks noChangeAspect="1"/>
          </p:cNvPicPr>
          <p:nvPr/>
        </p:nvPicPr>
        <p:blipFill>
          <a:blip r:embed="rId3"/>
          <a:stretch>
            <a:fillRect/>
          </a:stretch>
        </p:blipFill>
        <p:spPr>
          <a:xfrm>
            <a:off x="6392770" y="1331661"/>
            <a:ext cx="2550969" cy="2483012"/>
          </a:xfrm>
          <a:prstGeom prst="rect">
            <a:avLst/>
          </a:prstGeom>
        </p:spPr>
      </p:pic>
      <p:sp>
        <p:nvSpPr>
          <p:cNvPr id="3" name="Arrow: Right 2">
            <a:extLst>
              <a:ext uri="{FF2B5EF4-FFF2-40B4-BE49-F238E27FC236}">
                <a16:creationId xmlns:a16="http://schemas.microsoft.com/office/drawing/2014/main" id="{62EF797D-25BB-5A38-2573-80EECAC46E2F}"/>
              </a:ext>
            </a:extLst>
          </p:cNvPr>
          <p:cNvSpPr/>
          <p:nvPr/>
        </p:nvSpPr>
        <p:spPr>
          <a:xfrm>
            <a:off x="478454" y="3779929"/>
            <a:ext cx="545522" cy="389659"/>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59125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63"/>
          <p:cNvSpPr/>
          <p:nvPr/>
        </p:nvSpPr>
        <p:spPr>
          <a:xfrm>
            <a:off x="257800" y="1217775"/>
            <a:ext cx="4685100" cy="4685100"/>
          </a:xfrm>
          <a:prstGeom prst="ellipse">
            <a:avLst/>
          </a:prstGeom>
          <a:gradFill>
            <a:gsLst>
              <a:gs pos="0">
                <a:srgbClr val="FFFFFF">
                  <a:alpha val="15294"/>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63"/>
          <p:cNvSpPr/>
          <p:nvPr/>
        </p:nvSpPr>
        <p:spPr>
          <a:xfrm>
            <a:off x="4849500" y="2478687"/>
            <a:ext cx="818100" cy="818100"/>
          </a:xfrm>
          <a:prstGeom prst="ellipse">
            <a:avLst/>
          </a:prstGeom>
          <a:solidFill>
            <a:schemeClr val="dk1">
              <a:alpha val="379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63"/>
          <p:cNvSpPr/>
          <p:nvPr/>
        </p:nvSpPr>
        <p:spPr>
          <a:xfrm>
            <a:off x="1212025" y="2478687"/>
            <a:ext cx="818100" cy="818100"/>
          </a:xfrm>
          <a:prstGeom prst="ellipse">
            <a:avLst/>
          </a:prstGeom>
          <a:solidFill>
            <a:schemeClr val="dk1">
              <a:alpha val="379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63"/>
          <p:cNvSpPr txBox="1">
            <a:spLocks noGrp="1"/>
          </p:cNvSpPr>
          <p:nvPr>
            <p:ph type="title" idx="15"/>
          </p:nvPr>
        </p:nvSpPr>
        <p:spPr>
          <a:xfrm>
            <a:off x="720000" y="43710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Table of contents</a:t>
            </a:r>
            <a:endParaRPr/>
          </a:p>
        </p:txBody>
      </p:sp>
      <p:sp>
        <p:nvSpPr>
          <p:cNvPr id="623" name="Google Shape;623;p63"/>
          <p:cNvSpPr txBox="1">
            <a:spLocks noGrp="1"/>
          </p:cNvSpPr>
          <p:nvPr>
            <p:ph type="title"/>
          </p:nvPr>
        </p:nvSpPr>
        <p:spPr>
          <a:xfrm>
            <a:off x="2115300" y="2598719"/>
            <a:ext cx="2755423" cy="541869"/>
          </a:xfrm>
          <a:prstGeom prst="rect">
            <a:avLst/>
          </a:prstGeom>
        </p:spPr>
        <p:txBody>
          <a:bodyPr spcFirstLastPara="1" wrap="square" lIns="91425" tIns="91425" rIns="91425" bIns="91425" anchor="ctr" anchorCtr="0">
            <a:noAutofit/>
          </a:bodyPr>
          <a:lstStyle/>
          <a:p>
            <a:r>
              <a:rPr lang="en"/>
              <a:t>Risks and challenges of AI</a:t>
            </a:r>
          </a:p>
        </p:txBody>
      </p:sp>
      <p:sp>
        <p:nvSpPr>
          <p:cNvPr id="627" name="Google Shape;627;p63"/>
          <p:cNvSpPr txBox="1">
            <a:spLocks noGrp="1"/>
          </p:cNvSpPr>
          <p:nvPr>
            <p:ph type="title" idx="4"/>
          </p:nvPr>
        </p:nvSpPr>
        <p:spPr>
          <a:xfrm>
            <a:off x="5800006" y="2598720"/>
            <a:ext cx="2131969" cy="537146"/>
          </a:xfrm>
          <a:prstGeom prst="rect">
            <a:avLst/>
          </a:prstGeom>
        </p:spPr>
        <p:txBody>
          <a:bodyPr spcFirstLastPara="1" wrap="square" lIns="91425" tIns="91425" rIns="91425" bIns="91425" anchor="ctr" anchorCtr="0">
            <a:noAutofit/>
          </a:bodyPr>
          <a:lstStyle/>
          <a:p>
            <a:r>
              <a:rPr lang="en-US"/>
              <a:t>Criticisms about the AI Act proposal</a:t>
            </a:r>
          </a:p>
        </p:txBody>
      </p:sp>
      <p:sp>
        <p:nvSpPr>
          <p:cNvPr id="631" name="Google Shape;631;p63"/>
          <p:cNvSpPr txBox="1">
            <a:spLocks noGrp="1"/>
          </p:cNvSpPr>
          <p:nvPr>
            <p:ph type="title" idx="8"/>
          </p:nvPr>
        </p:nvSpPr>
        <p:spPr>
          <a:xfrm>
            <a:off x="1212025" y="2645337"/>
            <a:ext cx="8181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633" name="Google Shape;633;p63"/>
          <p:cNvSpPr txBox="1">
            <a:spLocks noGrp="1"/>
          </p:cNvSpPr>
          <p:nvPr>
            <p:ph type="title" idx="13"/>
          </p:nvPr>
        </p:nvSpPr>
        <p:spPr>
          <a:xfrm>
            <a:off x="4849500" y="2645337"/>
            <a:ext cx="8181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grpSp>
        <p:nvGrpSpPr>
          <p:cNvPr id="635" name="Google Shape;635;p63"/>
          <p:cNvGrpSpPr/>
          <p:nvPr/>
        </p:nvGrpSpPr>
        <p:grpSpPr>
          <a:xfrm rot="5400000" flipH="1">
            <a:off x="7772276" y="3210773"/>
            <a:ext cx="2029024" cy="1088542"/>
            <a:chOff x="773350" y="518000"/>
            <a:chExt cx="2757950" cy="1479600"/>
          </a:xfrm>
        </p:grpSpPr>
        <p:sp>
          <p:nvSpPr>
            <p:cNvPr id="636" name="Google Shape;636;p63"/>
            <p:cNvSpPr/>
            <p:nvPr/>
          </p:nvSpPr>
          <p:spPr>
            <a:xfrm>
              <a:off x="2582700" y="518000"/>
              <a:ext cx="948600" cy="1479600"/>
            </a:xfrm>
            <a:prstGeom prst="chevron">
              <a:avLst>
                <a:gd name="adj" fmla="val 50000"/>
              </a:avLst>
            </a:prstGeom>
            <a:gradFill>
              <a:gsLst>
                <a:gs pos="0">
                  <a:srgbClr val="FFFFFF">
                    <a:alpha val="29803"/>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63"/>
            <p:cNvSpPr/>
            <p:nvPr/>
          </p:nvSpPr>
          <p:spPr>
            <a:xfrm>
              <a:off x="1678025" y="518000"/>
              <a:ext cx="948600" cy="1479600"/>
            </a:xfrm>
            <a:prstGeom prst="chevron">
              <a:avLst>
                <a:gd name="adj" fmla="val 50000"/>
              </a:avLst>
            </a:prstGeom>
            <a:gradFill>
              <a:gsLst>
                <a:gs pos="0">
                  <a:srgbClr val="FFFFFF">
                    <a:alpha val="29803"/>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63"/>
            <p:cNvSpPr/>
            <p:nvPr/>
          </p:nvSpPr>
          <p:spPr>
            <a:xfrm>
              <a:off x="773350" y="518000"/>
              <a:ext cx="948600" cy="1479600"/>
            </a:xfrm>
            <a:prstGeom prst="chevron">
              <a:avLst>
                <a:gd name="adj" fmla="val 50000"/>
              </a:avLst>
            </a:prstGeom>
            <a:gradFill>
              <a:gsLst>
                <a:gs pos="0">
                  <a:srgbClr val="FFFFFF">
                    <a:alpha val="29803"/>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39" name="Google Shape;639;p63"/>
          <p:cNvPicPr preferRelativeResize="0"/>
          <p:nvPr/>
        </p:nvPicPr>
        <p:blipFill>
          <a:blip r:embed="rId3">
            <a:alphaModFix/>
          </a:blip>
          <a:stretch>
            <a:fillRect/>
          </a:stretch>
        </p:blipFill>
        <p:spPr>
          <a:xfrm>
            <a:off x="-129458" y="0"/>
            <a:ext cx="2441750" cy="1479701"/>
          </a:xfrm>
          <a:prstGeom prst="rect">
            <a:avLst/>
          </a:prstGeom>
          <a:noFill/>
          <a:ln>
            <a:noFill/>
          </a:ln>
        </p:spPr>
      </p:pic>
      <p:grpSp>
        <p:nvGrpSpPr>
          <p:cNvPr id="640" name="Google Shape;640;p63"/>
          <p:cNvGrpSpPr/>
          <p:nvPr/>
        </p:nvGrpSpPr>
        <p:grpSpPr>
          <a:xfrm flipH="1">
            <a:off x="191" y="4320418"/>
            <a:ext cx="2598996" cy="484774"/>
            <a:chOff x="1298650" y="3255600"/>
            <a:chExt cx="3427850" cy="639375"/>
          </a:xfrm>
        </p:grpSpPr>
        <p:sp>
          <p:nvSpPr>
            <p:cNvPr id="641" name="Google Shape;641;p63"/>
            <p:cNvSpPr/>
            <p:nvPr/>
          </p:nvSpPr>
          <p:spPr>
            <a:xfrm>
              <a:off x="1483200" y="3347875"/>
              <a:ext cx="3243300" cy="547100"/>
            </a:xfrm>
            <a:custGeom>
              <a:avLst/>
              <a:gdLst/>
              <a:ahLst/>
              <a:cxnLst/>
              <a:rect l="l" t="t" r="r" b="b"/>
              <a:pathLst>
                <a:path w="129732" h="21884" fill="none" extrusionOk="0">
                  <a:moveTo>
                    <a:pt x="129731" y="11311"/>
                  </a:moveTo>
                  <a:lnTo>
                    <a:pt x="100335" y="11311"/>
                  </a:lnTo>
                  <a:lnTo>
                    <a:pt x="89738" y="21884"/>
                  </a:lnTo>
                  <a:lnTo>
                    <a:pt x="34529" y="21884"/>
                  </a:lnTo>
                  <a:lnTo>
                    <a:pt x="12633" y="0"/>
                  </a:lnTo>
                  <a:lnTo>
                    <a:pt x="1" y="0"/>
                  </a:lnTo>
                </a:path>
              </a:pathLst>
            </a:custGeom>
            <a:noFill/>
            <a:ln w="952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63"/>
            <p:cNvSpPr/>
            <p:nvPr/>
          </p:nvSpPr>
          <p:spPr>
            <a:xfrm>
              <a:off x="1298650" y="3255600"/>
              <a:ext cx="184575" cy="184850"/>
            </a:xfrm>
            <a:custGeom>
              <a:avLst/>
              <a:gdLst/>
              <a:ahLst/>
              <a:cxnLst/>
              <a:rect l="l" t="t" r="r" b="b"/>
              <a:pathLst>
                <a:path w="7383" h="7394" fill="none" extrusionOk="0">
                  <a:moveTo>
                    <a:pt x="1" y="3691"/>
                  </a:moveTo>
                  <a:cubicBezTo>
                    <a:pt x="1" y="1643"/>
                    <a:pt x="1644" y="0"/>
                    <a:pt x="3692" y="0"/>
                  </a:cubicBezTo>
                  <a:cubicBezTo>
                    <a:pt x="5728" y="0"/>
                    <a:pt x="7383" y="1643"/>
                    <a:pt x="7383" y="3691"/>
                  </a:cubicBezTo>
                  <a:cubicBezTo>
                    <a:pt x="7383" y="5727"/>
                    <a:pt x="5728" y="7382"/>
                    <a:pt x="3692" y="7382"/>
                  </a:cubicBezTo>
                  <a:cubicBezTo>
                    <a:pt x="1644" y="7394"/>
                    <a:pt x="1" y="5727"/>
                    <a:pt x="1" y="3691"/>
                  </a:cubicBezTo>
                  <a:close/>
                </a:path>
              </a:pathLst>
            </a:custGeom>
            <a:noFill/>
            <a:ln w="952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3" name="Google Shape;643;p63"/>
          <p:cNvGrpSpPr/>
          <p:nvPr/>
        </p:nvGrpSpPr>
        <p:grpSpPr>
          <a:xfrm rot="10800000" flipH="1">
            <a:off x="6545016" y="1175943"/>
            <a:ext cx="2598996" cy="484774"/>
            <a:chOff x="1298650" y="3255600"/>
            <a:chExt cx="3427850" cy="639375"/>
          </a:xfrm>
        </p:grpSpPr>
        <p:sp>
          <p:nvSpPr>
            <p:cNvPr id="644" name="Google Shape;644;p63"/>
            <p:cNvSpPr/>
            <p:nvPr/>
          </p:nvSpPr>
          <p:spPr>
            <a:xfrm>
              <a:off x="1483200" y="3347875"/>
              <a:ext cx="3243300" cy="547100"/>
            </a:xfrm>
            <a:custGeom>
              <a:avLst/>
              <a:gdLst/>
              <a:ahLst/>
              <a:cxnLst/>
              <a:rect l="l" t="t" r="r" b="b"/>
              <a:pathLst>
                <a:path w="129732" h="21884" fill="none" extrusionOk="0">
                  <a:moveTo>
                    <a:pt x="129731" y="11311"/>
                  </a:moveTo>
                  <a:lnTo>
                    <a:pt x="100335" y="11311"/>
                  </a:lnTo>
                  <a:lnTo>
                    <a:pt x="89738" y="21884"/>
                  </a:lnTo>
                  <a:lnTo>
                    <a:pt x="34529" y="21884"/>
                  </a:lnTo>
                  <a:lnTo>
                    <a:pt x="12633" y="0"/>
                  </a:lnTo>
                  <a:lnTo>
                    <a:pt x="1" y="0"/>
                  </a:lnTo>
                </a:path>
              </a:pathLst>
            </a:custGeom>
            <a:noFill/>
            <a:ln w="952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63"/>
            <p:cNvSpPr/>
            <p:nvPr/>
          </p:nvSpPr>
          <p:spPr>
            <a:xfrm>
              <a:off x="1298650" y="3255600"/>
              <a:ext cx="184575" cy="184850"/>
            </a:xfrm>
            <a:custGeom>
              <a:avLst/>
              <a:gdLst/>
              <a:ahLst/>
              <a:cxnLst/>
              <a:rect l="l" t="t" r="r" b="b"/>
              <a:pathLst>
                <a:path w="7383" h="7394" fill="none" extrusionOk="0">
                  <a:moveTo>
                    <a:pt x="1" y="3691"/>
                  </a:moveTo>
                  <a:cubicBezTo>
                    <a:pt x="1" y="1643"/>
                    <a:pt x="1644" y="0"/>
                    <a:pt x="3692" y="0"/>
                  </a:cubicBezTo>
                  <a:cubicBezTo>
                    <a:pt x="5728" y="0"/>
                    <a:pt x="7383" y="1643"/>
                    <a:pt x="7383" y="3691"/>
                  </a:cubicBezTo>
                  <a:cubicBezTo>
                    <a:pt x="7383" y="5727"/>
                    <a:pt x="5728" y="7382"/>
                    <a:pt x="3692" y="7382"/>
                  </a:cubicBezTo>
                  <a:cubicBezTo>
                    <a:pt x="1644" y="7394"/>
                    <a:pt x="1" y="5727"/>
                    <a:pt x="1" y="3691"/>
                  </a:cubicBezTo>
                  <a:close/>
                </a:path>
              </a:pathLst>
            </a:custGeom>
            <a:noFill/>
            <a:ln w="952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6" name="Google Shape;646;p63"/>
          <p:cNvGrpSpPr/>
          <p:nvPr/>
        </p:nvGrpSpPr>
        <p:grpSpPr>
          <a:xfrm>
            <a:off x="3990152" y="1386354"/>
            <a:ext cx="1163678" cy="63948"/>
            <a:chOff x="3779200" y="1371600"/>
            <a:chExt cx="1992600" cy="109500"/>
          </a:xfrm>
        </p:grpSpPr>
        <p:sp>
          <p:nvSpPr>
            <p:cNvPr id="647" name="Google Shape;647;p63"/>
            <p:cNvSpPr/>
            <p:nvPr/>
          </p:nvSpPr>
          <p:spPr>
            <a:xfrm>
              <a:off x="3779200" y="1371600"/>
              <a:ext cx="109500" cy="10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63"/>
            <p:cNvSpPr/>
            <p:nvPr/>
          </p:nvSpPr>
          <p:spPr>
            <a:xfrm>
              <a:off x="4155820" y="1371600"/>
              <a:ext cx="109500" cy="10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63"/>
            <p:cNvSpPr/>
            <p:nvPr/>
          </p:nvSpPr>
          <p:spPr>
            <a:xfrm>
              <a:off x="4532440" y="1371600"/>
              <a:ext cx="109500" cy="10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63"/>
            <p:cNvSpPr/>
            <p:nvPr/>
          </p:nvSpPr>
          <p:spPr>
            <a:xfrm>
              <a:off x="4909060" y="1371600"/>
              <a:ext cx="109500" cy="10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63"/>
            <p:cNvSpPr/>
            <p:nvPr/>
          </p:nvSpPr>
          <p:spPr>
            <a:xfrm>
              <a:off x="5285680" y="1371600"/>
              <a:ext cx="109500" cy="10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63"/>
            <p:cNvSpPr/>
            <p:nvPr/>
          </p:nvSpPr>
          <p:spPr>
            <a:xfrm>
              <a:off x="5662300" y="1371600"/>
              <a:ext cx="109500" cy="10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65"/>
        <p:cNvGrpSpPr/>
        <p:nvPr/>
      </p:nvGrpSpPr>
      <p:grpSpPr>
        <a:xfrm>
          <a:off x="0" y="0"/>
          <a:ext cx="0" cy="0"/>
          <a:chOff x="0" y="0"/>
          <a:chExt cx="0" cy="0"/>
        </a:xfrm>
      </p:grpSpPr>
      <p:sp>
        <p:nvSpPr>
          <p:cNvPr id="3878" name="Google Shape;3878;p120"/>
          <p:cNvSpPr txBox="1">
            <a:spLocks noGrp="1"/>
          </p:cNvSpPr>
          <p:nvPr>
            <p:ph type="title"/>
          </p:nvPr>
        </p:nvSpPr>
        <p:spPr>
          <a:xfrm>
            <a:off x="653876" y="1697754"/>
            <a:ext cx="3434700" cy="873000"/>
          </a:xfrm>
          <a:prstGeom prst="rect">
            <a:avLst/>
          </a:prstGeom>
        </p:spPr>
        <p:txBody>
          <a:bodyPr spcFirstLastPara="1" wrap="square" lIns="91425" tIns="91425" rIns="91425" bIns="91425" anchor="t" anchorCtr="0">
            <a:noAutofit/>
          </a:bodyPr>
          <a:lstStyle/>
          <a:p>
            <a:r>
              <a:rPr lang="en" sz="6000"/>
              <a:t>Thanks !</a:t>
            </a:r>
            <a:endParaRPr sz="6000"/>
          </a:p>
        </p:txBody>
      </p:sp>
      <p:pic>
        <p:nvPicPr>
          <p:cNvPr id="3888" name="Google Shape;3888;p120"/>
          <p:cNvPicPr preferRelativeResize="0"/>
          <p:nvPr/>
        </p:nvPicPr>
        <p:blipFill>
          <a:blip r:embed="rId3">
            <a:alphaModFix/>
          </a:blip>
          <a:stretch>
            <a:fillRect/>
          </a:stretch>
        </p:blipFill>
        <p:spPr>
          <a:xfrm>
            <a:off x="4376875" y="425075"/>
            <a:ext cx="4255050" cy="4293345"/>
          </a:xfrm>
          <a:prstGeom prst="rect">
            <a:avLst/>
          </a:prstGeom>
          <a:noFill/>
          <a:ln>
            <a:noFill/>
          </a:ln>
        </p:spPr>
      </p:pic>
      <p:sp>
        <p:nvSpPr>
          <p:cNvPr id="3889" name="Google Shape;3889;p120"/>
          <p:cNvSpPr/>
          <p:nvPr/>
        </p:nvSpPr>
        <p:spPr>
          <a:xfrm rot="5400000">
            <a:off x="4746025" y="1542922"/>
            <a:ext cx="333300" cy="332100"/>
          </a:xfrm>
          <a:prstGeom prst="snip2DiagRect">
            <a:avLst>
              <a:gd name="adj1" fmla="val 0"/>
              <a:gd name="adj2" fmla="val 32236"/>
            </a:avLst>
          </a:prstGeom>
          <a:noFill/>
          <a:ln w="9525" cap="flat" cmpd="sng">
            <a:solidFill>
              <a:schemeClr val="lt1"/>
            </a:solidFill>
            <a:prstDash val="solid"/>
            <a:round/>
            <a:headEnd type="none" w="sm" len="sm"/>
            <a:tailEnd type="none" w="sm" len="sm"/>
          </a:ln>
          <a:effectLst>
            <a:outerShdw blurRad="100013" algn="bl" rotWithShape="0">
              <a:schemeClr val="lt1">
                <a:alpha val="7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120"/>
          <p:cNvSpPr/>
          <p:nvPr/>
        </p:nvSpPr>
        <p:spPr>
          <a:xfrm rot="5400000">
            <a:off x="4746025" y="1969672"/>
            <a:ext cx="333300" cy="332100"/>
          </a:xfrm>
          <a:prstGeom prst="snip2DiagRect">
            <a:avLst>
              <a:gd name="adj1" fmla="val 0"/>
              <a:gd name="adj2" fmla="val 32236"/>
            </a:avLst>
          </a:prstGeom>
          <a:noFill/>
          <a:ln w="9525" cap="flat" cmpd="sng">
            <a:solidFill>
              <a:schemeClr val="lt1"/>
            </a:solidFill>
            <a:prstDash val="solid"/>
            <a:round/>
            <a:headEnd type="none" w="sm" len="sm"/>
            <a:tailEnd type="none" w="sm" len="sm"/>
          </a:ln>
          <a:effectLst>
            <a:outerShdw blurRad="100013" algn="bl" rotWithShape="0">
              <a:schemeClr val="lt1">
                <a:alpha val="7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p67"/>
          <p:cNvSpPr/>
          <p:nvPr/>
        </p:nvSpPr>
        <p:spPr>
          <a:xfrm>
            <a:off x="1660850" y="1885358"/>
            <a:ext cx="1372800" cy="1372800"/>
          </a:xfrm>
          <a:prstGeom prst="ellipse">
            <a:avLst/>
          </a:prstGeom>
          <a:solidFill>
            <a:schemeClr val="dk1">
              <a:alpha val="379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67"/>
          <p:cNvSpPr txBox="1">
            <a:spLocks noGrp="1"/>
          </p:cNvSpPr>
          <p:nvPr>
            <p:ph type="title"/>
          </p:nvPr>
        </p:nvSpPr>
        <p:spPr>
          <a:xfrm>
            <a:off x="3169875" y="1711383"/>
            <a:ext cx="5122032" cy="1723800"/>
          </a:xfrm>
          <a:prstGeom prst="rect">
            <a:avLst/>
          </a:prstGeom>
        </p:spPr>
        <p:txBody>
          <a:bodyPr spcFirstLastPara="1" wrap="square" lIns="91425" tIns="91425" rIns="91425" bIns="91425" anchor="ctr" anchorCtr="0">
            <a:noAutofit/>
          </a:bodyPr>
          <a:lstStyle/>
          <a:p>
            <a:r>
              <a:rPr lang="en"/>
              <a:t>Risks and challenges of AI</a:t>
            </a:r>
            <a:endParaRPr lang="en-US"/>
          </a:p>
        </p:txBody>
      </p:sp>
      <p:sp>
        <p:nvSpPr>
          <p:cNvPr id="726" name="Google Shape;726;p67"/>
          <p:cNvSpPr txBox="1">
            <a:spLocks noGrp="1"/>
          </p:cNvSpPr>
          <p:nvPr>
            <p:ph type="title" idx="2"/>
          </p:nvPr>
        </p:nvSpPr>
        <p:spPr>
          <a:xfrm>
            <a:off x="1527500" y="2146350"/>
            <a:ext cx="16395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2" name="Google Shape;772;p70"/>
          <p:cNvSpPr txBox="1">
            <a:spLocks noGrp="1"/>
          </p:cNvSpPr>
          <p:nvPr>
            <p:ph type="subTitle" idx="1"/>
          </p:nvPr>
        </p:nvSpPr>
        <p:spPr>
          <a:xfrm>
            <a:off x="472411" y="1362419"/>
            <a:ext cx="6009439" cy="1205422"/>
          </a:xfrm>
          <a:prstGeom prst="rect">
            <a:avLst/>
          </a:prstGeom>
        </p:spPr>
        <p:txBody>
          <a:bodyPr spcFirstLastPara="1" wrap="square" lIns="91425" tIns="91425" rIns="91425" bIns="91425" anchor="t" anchorCtr="0">
            <a:noAutofit/>
          </a:bodyPr>
          <a:lstStyle/>
          <a:p>
            <a:pPr marL="285750" indent="-285750" algn="just">
              <a:buFont typeface="Arial"/>
              <a:buChar char="•"/>
            </a:pPr>
            <a:r>
              <a:rPr lang="en" sz="2000" b="1"/>
              <a:t>Discrimination mainly caused by bias</a:t>
            </a:r>
          </a:p>
          <a:p>
            <a:pPr marL="285750" indent="-285750" algn="just">
              <a:buFont typeface="Arial"/>
              <a:buChar char="•"/>
            </a:pPr>
            <a:endParaRPr lang="en" sz="1700"/>
          </a:p>
          <a:p>
            <a:pPr marL="0" indent="0" algn="just"/>
            <a:endParaRPr lang="en-US" sz="1600"/>
          </a:p>
          <a:p>
            <a:pPr marL="0" indent="0" algn="just"/>
            <a:endParaRPr lang="en-US" sz="1600"/>
          </a:p>
          <a:p>
            <a:pPr marL="0" indent="0" algn="just"/>
            <a:endParaRPr lang="en-US" sz="1600"/>
          </a:p>
          <a:p>
            <a:pPr marL="0" indent="0" algn="just"/>
            <a:endParaRPr lang="en-US" sz="1600"/>
          </a:p>
          <a:p>
            <a:pPr marL="0" indent="0" algn="just"/>
            <a:endParaRPr lang="en-US" sz="1600"/>
          </a:p>
          <a:p>
            <a:pPr marL="0" indent="0" algn="just"/>
            <a:endParaRPr lang="en-US" sz="1600"/>
          </a:p>
          <a:p>
            <a:pPr marL="0" indent="0" algn="just"/>
            <a:r>
              <a:rPr lang="en-US" sz="1600"/>
              <a:t>Example : COMPAS algorithm</a:t>
            </a:r>
            <a:endParaRPr lang="en-US"/>
          </a:p>
          <a:p>
            <a:pPr marL="285750" indent="-285750" algn="just">
              <a:buFont typeface="Calibri"/>
              <a:buChar char="-"/>
            </a:pPr>
            <a:endParaRPr lang="en"/>
          </a:p>
          <a:p>
            <a:pPr marL="285750" indent="-285750" algn="just">
              <a:buFont typeface="Calibri"/>
              <a:buChar char="-"/>
            </a:pPr>
            <a:endParaRPr lang="en"/>
          </a:p>
          <a:p>
            <a:pPr marL="285750" indent="-285750" algn="just">
              <a:buFont typeface="Calibri"/>
              <a:buChar char="-"/>
            </a:pPr>
            <a:endParaRPr lang="en"/>
          </a:p>
          <a:p>
            <a:pPr marL="285750" indent="-285750" algn="just">
              <a:buFont typeface="Calibri"/>
              <a:buChar char="-"/>
            </a:pPr>
            <a:endParaRPr lang="en"/>
          </a:p>
          <a:p>
            <a:pPr marL="285750" indent="-285750" algn="just">
              <a:buFont typeface="Calibri"/>
              <a:buChar char="-"/>
            </a:pPr>
            <a:endParaRPr lang="en" sz="1800" b="1"/>
          </a:p>
          <a:p>
            <a:pPr marL="285750" indent="-285750" algn="just">
              <a:buFont typeface="Calibri"/>
              <a:buChar char="-"/>
            </a:pPr>
            <a:endParaRPr lang="en" sz="1800" b="1"/>
          </a:p>
          <a:p>
            <a:pPr marL="285750" indent="-285750" algn="just">
              <a:buFont typeface="Arial"/>
              <a:buChar char="•"/>
            </a:pPr>
            <a:endParaRPr lang="en" sz="1800" b="1"/>
          </a:p>
        </p:txBody>
      </p:sp>
      <p:pic>
        <p:nvPicPr>
          <p:cNvPr id="3" name="Picture 3">
            <a:extLst>
              <a:ext uri="{FF2B5EF4-FFF2-40B4-BE49-F238E27FC236}">
                <a16:creationId xmlns:a16="http://schemas.microsoft.com/office/drawing/2014/main" id="{15DD8FB0-8D13-7293-304A-5B0BFD8D5A67}"/>
              </a:ext>
            </a:extLst>
          </p:cNvPr>
          <p:cNvPicPr>
            <a:picLocks noChangeAspect="1"/>
          </p:cNvPicPr>
          <p:nvPr/>
        </p:nvPicPr>
        <p:blipFill>
          <a:blip r:embed="rId3"/>
          <a:stretch>
            <a:fillRect/>
          </a:stretch>
        </p:blipFill>
        <p:spPr>
          <a:xfrm>
            <a:off x="3771900" y="2238226"/>
            <a:ext cx="2615676" cy="2679107"/>
          </a:xfrm>
          <a:prstGeom prst="rect">
            <a:avLst/>
          </a:prstGeom>
        </p:spPr>
      </p:pic>
      <p:sp>
        <p:nvSpPr>
          <p:cNvPr id="14" name="Google Shape;771;p70">
            <a:extLst>
              <a:ext uri="{FF2B5EF4-FFF2-40B4-BE49-F238E27FC236}">
                <a16:creationId xmlns:a16="http://schemas.microsoft.com/office/drawing/2014/main" id="{5A020FEA-D843-3806-D1E6-60E812D08444}"/>
              </a:ext>
            </a:extLst>
          </p:cNvPr>
          <p:cNvSpPr txBox="1">
            <a:spLocks noGrp="1"/>
          </p:cNvSpPr>
          <p:nvPr>
            <p:ph type="title"/>
          </p:nvPr>
        </p:nvSpPr>
        <p:spPr>
          <a:xfrm>
            <a:off x="265064" y="280118"/>
            <a:ext cx="5801400" cy="723300"/>
          </a:xfrm>
          <a:prstGeom prst="rect">
            <a:avLst/>
          </a:prstGeom>
        </p:spPr>
        <p:txBody>
          <a:bodyPr spcFirstLastPara="1" wrap="square" lIns="91425" tIns="91425" rIns="91425" bIns="91425" anchor="t" anchorCtr="0">
            <a:noAutofit/>
          </a:bodyPr>
          <a:lstStyle/>
          <a:p>
            <a:pPr marL="514350" indent="-514350">
              <a:buAutoNum type="arabicPeriod"/>
            </a:pPr>
            <a:r>
              <a:rPr lang="en"/>
              <a:t>Social risks</a:t>
            </a:r>
            <a:endParaRPr lang="en-US"/>
          </a:p>
        </p:txBody>
      </p:sp>
      <p:pic>
        <p:nvPicPr>
          <p:cNvPr id="19" name="Picture 19">
            <a:extLst>
              <a:ext uri="{FF2B5EF4-FFF2-40B4-BE49-F238E27FC236}">
                <a16:creationId xmlns:a16="http://schemas.microsoft.com/office/drawing/2014/main" id="{8F4EDEA7-FDDE-33A3-0A34-6517DCB3DA22}"/>
              </a:ext>
            </a:extLst>
          </p:cNvPr>
          <p:cNvPicPr>
            <a:picLocks noChangeAspect="1"/>
          </p:cNvPicPr>
          <p:nvPr/>
        </p:nvPicPr>
        <p:blipFill>
          <a:blip r:embed="rId4"/>
          <a:stretch>
            <a:fillRect/>
          </a:stretch>
        </p:blipFill>
        <p:spPr>
          <a:xfrm>
            <a:off x="6138193" y="402176"/>
            <a:ext cx="2592060" cy="1453310"/>
          </a:xfrm>
          <a:prstGeom prst="rect">
            <a:avLst/>
          </a:prstGeom>
        </p:spPr>
      </p:pic>
    </p:spTree>
    <p:extLst>
      <p:ext uri="{BB962C8B-B14F-4D97-AF65-F5344CB8AC3E}">
        <p14:creationId xmlns:p14="http://schemas.microsoft.com/office/powerpoint/2010/main" val="35727955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2" name="Google Shape;772;p70"/>
          <p:cNvSpPr txBox="1">
            <a:spLocks noGrp="1"/>
          </p:cNvSpPr>
          <p:nvPr>
            <p:ph type="subTitle" idx="1"/>
          </p:nvPr>
        </p:nvSpPr>
        <p:spPr>
          <a:xfrm>
            <a:off x="585767" y="1121539"/>
            <a:ext cx="6925728" cy="3604777"/>
          </a:xfrm>
          <a:prstGeom prst="rect">
            <a:avLst/>
          </a:prstGeom>
        </p:spPr>
        <p:txBody>
          <a:bodyPr spcFirstLastPara="1" wrap="square" lIns="91425" tIns="91425" rIns="91425" bIns="91425" anchor="t" anchorCtr="0">
            <a:noAutofit/>
          </a:bodyPr>
          <a:lstStyle/>
          <a:p>
            <a:pPr marL="285750" indent="-285750" algn="just">
              <a:buFont typeface="Arial"/>
              <a:buChar char="•"/>
            </a:pPr>
            <a:r>
              <a:rPr lang="en" sz="2000" b="1"/>
              <a:t>Challenges faced by companies that want to adopt AI</a:t>
            </a:r>
          </a:p>
        </p:txBody>
      </p:sp>
      <p:sp>
        <p:nvSpPr>
          <p:cNvPr id="14" name="Google Shape;771;p70">
            <a:extLst>
              <a:ext uri="{FF2B5EF4-FFF2-40B4-BE49-F238E27FC236}">
                <a16:creationId xmlns:a16="http://schemas.microsoft.com/office/drawing/2014/main" id="{5A020FEA-D843-3806-D1E6-60E812D08444}"/>
              </a:ext>
            </a:extLst>
          </p:cNvPr>
          <p:cNvSpPr txBox="1">
            <a:spLocks noGrp="1"/>
          </p:cNvSpPr>
          <p:nvPr>
            <p:ph type="title"/>
          </p:nvPr>
        </p:nvSpPr>
        <p:spPr>
          <a:xfrm>
            <a:off x="265064" y="280118"/>
            <a:ext cx="5801400" cy="723300"/>
          </a:xfrm>
          <a:prstGeom prst="rect">
            <a:avLst/>
          </a:prstGeom>
        </p:spPr>
        <p:txBody>
          <a:bodyPr spcFirstLastPara="1" wrap="square" lIns="91425" tIns="91425" rIns="91425" bIns="91425" anchor="t" anchorCtr="0">
            <a:noAutofit/>
          </a:bodyPr>
          <a:lstStyle/>
          <a:p>
            <a:pPr marL="514350" indent="-514350">
              <a:buAutoNum type="arabicPeriod"/>
            </a:pPr>
            <a:r>
              <a:rPr lang="en"/>
              <a:t>Social risks</a:t>
            </a:r>
            <a:endParaRPr lang="en-US"/>
          </a:p>
        </p:txBody>
      </p:sp>
      <p:pic>
        <p:nvPicPr>
          <p:cNvPr id="17" name="Picture 17" descr="Chart, sunburst chart&#10;&#10;Description automatically generated">
            <a:extLst>
              <a:ext uri="{FF2B5EF4-FFF2-40B4-BE49-F238E27FC236}">
                <a16:creationId xmlns:a16="http://schemas.microsoft.com/office/drawing/2014/main" id="{7FE6860A-AD52-E34D-82A1-B9CC117A6954}"/>
              </a:ext>
            </a:extLst>
          </p:cNvPr>
          <p:cNvPicPr>
            <a:picLocks noChangeAspect="1"/>
          </p:cNvPicPr>
          <p:nvPr/>
        </p:nvPicPr>
        <p:blipFill>
          <a:blip r:embed="rId3"/>
          <a:stretch>
            <a:fillRect/>
          </a:stretch>
        </p:blipFill>
        <p:spPr>
          <a:xfrm>
            <a:off x="923846" y="1683564"/>
            <a:ext cx="7301029" cy="3202760"/>
          </a:xfrm>
          <a:prstGeom prst="rect">
            <a:avLst/>
          </a:prstGeom>
        </p:spPr>
      </p:pic>
    </p:spTree>
    <p:extLst>
      <p:ext uri="{BB962C8B-B14F-4D97-AF65-F5344CB8AC3E}">
        <p14:creationId xmlns:p14="http://schemas.microsoft.com/office/powerpoint/2010/main" val="20008218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2" name="Google Shape;772;p70"/>
          <p:cNvSpPr txBox="1">
            <a:spLocks noGrp="1"/>
          </p:cNvSpPr>
          <p:nvPr>
            <p:ph type="subTitle" idx="1"/>
          </p:nvPr>
        </p:nvSpPr>
        <p:spPr>
          <a:xfrm>
            <a:off x="425181" y="1159324"/>
            <a:ext cx="6755694" cy="3392236"/>
          </a:xfrm>
          <a:prstGeom prst="rect">
            <a:avLst/>
          </a:prstGeom>
        </p:spPr>
        <p:txBody>
          <a:bodyPr spcFirstLastPara="1" wrap="square" lIns="91425" tIns="91425" rIns="91425" bIns="91425" anchor="t" anchorCtr="0">
            <a:noAutofit/>
          </a:bodyPr>
          <a:lstStyle/>
          <a:p>
            <a:pPr marL="342900" indent="-342900">
              <a:buFont typeface="Arial"/>
              <a:buChar char="•"/>
            </a:pPr>
            <a:r>
              <a:rPr lang="en" sz="2000" b="1"/>
              <a:t>AI needs a big computing power</a:t>
            </a:r>
            <a:endParaRPr lang="en-US"/>
          </a:p>
          <a:p>
            <a:pPr marL="285750" indent="-285750" algn="just">
              <a:buFont typeface="Arial"/>
              <a:buChar char="•"/>
            </a:pPr>
            <a:endParaRPr lang="en" sz="2000" b="1"/>
          </a:p>
          <a:p>
            <a:pPr marL="285750" indent="-285750" algn="just">
              <a:buFont typeface="Arial"/>
              <a:buChar char="•"/>
            </a:pPr>
            <a:endParaRPr lang="en" sz="2000" b="1"/>
          </a:p>
          <a:p>
            <a:pPr marL="285750" indent="-285750" algn="just">
              <a:buFont typeface="Arial"/>
              <a:buChar char="•"/>
            </a:pPr>
            <a:endParaRPr lang="en" sz="2000" b="1">
              <a:solidFill>
                <a:schemeClr val="accent3"/>
              </a:solidFill>
            </a:endParaRPr>
          </a:p>
          <a:p>
            <a:pPr marL="285750" indent="-285750" algn="just">
              <a:buFont typeface="Arial"/>
              <a:buChar char="•"/>
            </a:pPr>
            <a:endParaRPr lang="en" sz="2000" b="1">
              <a:solidFill>
                <a:schemeClr val="accent3"/>
              </a:solidFill>
            </a:endParaRPr>
          </a:p>
          <a:p>
            <a:pPr marL="285750" indent="-285750">
              <a:buFont typeface="Arial,Sans-Serif"/>
              <a:buChar char="•"/>
            </a:pPr>
            <a:r>
              <a:rPr lang="en" sz="2000" b="1">
                <a:solidFill>
                  <a:schemeClr val="accent3"/>
                </a:solidFill>
              </a:rPr>
              <a:t>"Black box effect"</a:t>
            </a:r>
            <a:endParaRPr lang="en-US" sz="2000">
              <a:solidFill>
                <a:schemeClr val="accent3"/>
              </a:solidFill>
            </a:endParaRPr>
          </a:p>
          <a:p>
            <a:pPr marL="285750" indent="-285750" algn="just">
              <a:buFont typeface="Arial,Sans-Serif"/>
              <a:buChar char="•"/>
            </a:pPr>
            <a:endParaRPr lang="en" sz="2000">
              <a:solidFill>
                <a:schemeClr val="accent3"/>
              </a:solidFill>
            </a:endParaRPr>
          </a:p>
          <a:p>
            <a:pPr marL="285750" indent="-285750" algn="just">
              <a:buFont typeface="Arial,Sans-Serif"/>
              <a:buChar char="•"/>
            </a:pPr>
            <a:endParaRPr lang="en" sz="2000">
              <a:solidFill>
                <a:schemeClr val="accent3"/>
              </a:solidFill>
            </a:endParaRPr>
          </a:p>
          <a:p>
            <a:pPr marL="285750" indent="-285750" algn="just">
              <a:buFont typeface="Arial,Sans-Serif"/>
              <a:buChar char="•"/>
            </a:pPr>
            <a:endParaRPr lang="en" sz="2000">
              <a:solidFill>
                <a:schemeClr val="accent3"/>
              </a:solidFill>
            </a:endParaRPr>
          </a:p>
          <a:p>
            <a:pPr marL="342900" indent="-342900">
              <a:buFont typeface="Arial,Sans-Serif"/>
              <a:buChar char="•"/>
            </a:pPr>
            <a:endParaRPr lang="en" sz="2000">
              <a:solidFill>
                <a:schemeClr val="accent3"/>
              </a:solidFill>
            </a:endParaRPr>
          </a:p>
          <a:p>
            <a:pPr marL="342900" indent="-342900">
              <a:buFont typeface="Arial,Sans-Serif"/>
              <a:buChar char="•"/>
            </a:pPr>
            <a:r>
              <a:rPr lang="en" sz="2000" b="1">
                <a:solidFill>
                  <a:schemeClr val="accent3"/>
                </a:solidFill>
              </a:rPr>
              <a:t>Data security</a:t>
            </a:r>
          </a:p>
          <a:p>
            <a:pPr marL="285750" indent="-285750" algn="just">
              <a:buFont typeface="Arial"/>
              <a:buChar char="•"/>
            </a:pPr>
            <a:endParaRPr lang="en" sz="2000" b="1">
              <a:solidFill>
                <a:schemeClr val="accent3"/>
              </a:solidFill>
            </a:endParaRPr>
          </a:p>
          <a:p>
            <a:pPr marL="285750" indent="-285750">
              <a:buFont typeface="Arial"/>
              <a:buChar char="•"/>
            </a:pPr>
            <a:endParaRPr lang="en" sz="2000" b="1"/>
          </a:p>
        </p:txBody>
      </p:sp>
      <p:sp>
        <p:nvSpPr>
          <p:cNvPr id="14" name="Google Shape;771;p70">
            <a:extLst>
              <a:ext uri="{FF2B5EF4-FFF2-40B4-BE49-F238E27FC236}">
                <a16:creationId xmlns:a16="http://schemas.microsoft.com/office/drawing/2014/main" id="{5A020FEA-D843-3806-D1E6-60E812D08444}"/>
              </a:ext>
            </a:extLst>
          </p:cNvPr>
          <p:cNvSpPr txBox="1">
            <a:spLocks noGrp="1"/>
          </p:cNvSpPr>
          <p:nvPr>
            <p:ph type="title"/>
          </p:nvPr>
        </p:nvSpPr>
        <p:spPr>
          <a:xfrm>
            <a:off x="265064" y="280118"/>
            <a:ext cx="5801400" cy="723300"/>
          </a:xfrm>
          <a:prstGeom prst="rect">
            <a:avLst/>
          </a:prstGeom>
        </p:spPr>
        <p:txBody>
          <a:bodyPr spcFirstLastPara="1" wrap="square" lIns="91425" tIns="91425" rIns="91425" bIns="91425" anchor="t" anchorCtr="0">
            <a:noAutofit/>
          </a:bodyPr>
          <a:lstStyle/>
          <a:p>
            <a:r>
              <a:rPr lang="en"/>
              <a:t>2. Technical risks</a:t>
            </a:r>
            <a:endParaRPr lang="en-US"/>
          </a:p>
        </p:txBody>
      </p:sp>
      <p:pic>
        <p:nvPicPr>
          <p:cNvPr id="2" name="Picture 2" descr="A picture containing electronics, circuit&#10;&#10;Description automatically generated">
            <a:extLst>
              <a:ext uri="{FF2B5EF4-FFF2-40B4-BE49-F238E27FC236}">
                <a16:creationId xmlns:a16="http://schemas.microsoft.com/office/drawing/2014/main" id="{23BEEACB-CF7B-73E0-D32A-8061F71738D4}"/>
              </a:ext>
            </a:extLst>
          </p:cNvPr>
          <p:cNvPicPr>
            <a:picLocks noChangeAspect="1"/>
          </p:cNvPicPr>
          <p:nvPr/>
        </p:nvPicPr>
        <p:blipFill>
          <a:blip r:embed="rId3"/>
          <a:stretch>
            <a:fillRect/>
          </a:stretch>
        </p:blipFill>
        <p:spPr>
          <a:xfrm>
            <a:off x="4835341" y="281942"/>
            <a:ext cx="2516490" cy="1678231"/>
          </a:xfrm>
          <a:prstGeom prst="rect">
            <a:avLst/>
          </a:prstGeom>
        </p:spPr>
      </p:pic>
      <p:pic>
        <p:nvPicPr>
          <p:cNvPr id="7" name="Picture 7">
            <a:extLst>
              <a:ext uri="{FF2B5EF4-FFF2-40B4-BE49-F238E27FC236}">
                <a16:creationId xmlns:a16="http://schemas.microsoft.com/office/drawing/2014/main" id="{D6C6F16C-1670-AFA8-192C-0C5A6A2731B1}"/>
              </a:ext>
            </a:extLst>
          </p:cNvPr>
          <p:cNvPicPr>
            <a:picLocks noChangeAspect="1"/>
          </p:cNvPicPr>
          <p:nvPr/>
        </p:nvPicPr>
        <p:blipFill rotWithShape="1">
          <a:blip r:embed="rId4"/>
          <a:srcRect l="23905" t="-1842" r="21859" b="-516"/>
          <a:stretch/>
        </p:blipFill>
        <p:spPr>
          <a:xfrm>
            <a:off x="2666157" y="3811030"/>
            <a:ext cx="1818427" cy="1146113"/>
          </a:xfrm>
          <a:prstGeom prst="rect">
            <a:avLst/>
          </a:prstGeom>
        </p:spPr>
      </p:pic>
      <p:pic>
        <p:nvPicPr>
          <p:cNvPr id="3" name="Picture 3" descr="Diagram&#10;&#10;Description automatically generated">
            <a:extLst>
              <a:ext uri="{FF2B5EF4-FFF2-40B4-BE49-F238E27FC236}">
                <a16:creationId xmlns:a16="http://schemas.microsoft.com/office/drawing/2014/main" id="{849757F5-D945-954B-832A-57EE64E96898}"/>
              </a:ext>
            </a:extLst>
          </p:cNvPr>
          <p:cNvPicPr>
            <a:picLocks noChangeAspect="1"/>
          </p:cNvPicPr>
          <p:nvPr/>
        </p:nvPicPr>
        <p:blipFill rotWithShape="1">
          <a:blip r:embed="rId5"/>
          <a:srcRect l="6418" t="19209" r="6152" b="15537"/>
          <a:stretch/>
        </p:blipFill>
        <p:spPr>
          <a:xfrm>
            <a:off x="3208790" y="2216517"/>
            <a:ext cx="3776091" cy="1282179"/>
          </a:xfrm>
          <a:prstGeom prst="rect">
            <a:avLst/>
          </a:prstGeom>
        </p:spPr>
      </p:pic>
    </p:spTree>
    <p:extLst>
      <p:ext uri="{BB962C8B-B14F-4D97-AF65-F5344CB8AC3E}">
        <p14:creationId xmlns:p14="http://schemas.microsoft.com/office/powerpoint/2010/main" val="4044333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2" name="Google Shape;772;p70"/>
          <p:cNvSpPr txBox="1">
            <a:spLocks noGrp="1"/>
          </p:cNvSpPr>
          <p:nvPr>
            <p:ph type="subTitle" idx="1"/>
          </p:nvPr>
        </p:nvSpPr>
        <p:spPr>
          <a:xfrm>
            <a:off x="425181" y="1159324"/>
            <a:ext cx="7607748" cy="3392236"/>
          </a:xfrm>
          <a:prstGeom prst="rect">
            <a:avLst/>
          </a:prstGeom>
        </p:spPr>
        <p:txBody>
          <a:bodyPr spcFirstLastPara="1" wrap="square" lIns="91425" tIns="91425" rIns="91425" bIns="91425" anchor="t" anchorCtr="0">
            <a:noAutofit/>
          </a:bodyPr>
          <a:lstStyle/>
          <a:p>
            <a:pPr marL="342900" indent="-342900">
              <a:buFont typeface="Arial"/>
              <a:buChar char="•"/>
            </a:pPr>
            <a:r>
              <a:rPr lang="en" sz="2000" b="1"/>
              <a:t>SME's </a:t>
            </a:r>
            <a:r>
              <a:rPr lang="en-US" sz="2000" b="1"/>
              <a:t>have fewer resources to develop AI</a:t>
            </a:r>
          </a:p>
          <a:p>
            <a:pPr marL="342900" indent="-342900">
              <a:buFont typeface="Arial"/>
              <a:buChar char="•"/>
            </a:pPr>
            <a:endParaRPr lang="en-US" sz="2000" b="1"/>
          </a:p>
          <a:p>
            <a:pPr marL="342900" indent="-342900">
              <a:buFont typeface="Arial"/>
              <a:buChar char="•"/>
            </a:pPr>
            <a:endParaRPr lang="en-US" sz="2000" b="1"/>
          </a:p>
          <a:p>
            <a:pPr marL="342900" indent="-342900">
              <a:buFont typeface="Arial"/>
              <a:buChar char="•"/>
            </a:pPr>
            <a:endParaRPr lang="en-US" sz="2000" b="1">
              <a:solidFill>
                <a:schemeClr val="accent3"/>
              </a:solidFill>
            </a:endParaRPr>
          </a:p>
          <a:p>
            <a:pPr marL="0" indent="0" algn="r"/>
            <a:r>
              <a:rPr lang="en-US" sz="2000" b="1"/>
              <a:t>                                                       </a:t>
            </a:r>
          </a:p>
          <a:p>
            <a:pPr marL="342900" indent="-342900" algn="r">
              <a:buFont typeface="Arial"/>
              <a:buChar char="•"/>
            </a:pPr>
            <a:endParaRPr lang="en-US" sz="2000" b="1"/>
          </a:p>
          <a:p>
            <a:pPr marL="342900" indent="-342900" algn="r">
              <a:buFont typeface="Arial"/>
              <a:buChar char="•"/>
            </a:pPr>
            <a:endParaRPr lang="en-US" sz="2000" b="1"/>
          </a:p>
          <a:p>
            <a:pPr marL="0" indent="0" algn="r"/>
            <a:r>
              <a:rPr lang="en-US" sz="2000" b="1"/>
              <a:t>                                                   With AI, powerful multinationals become even more powerful</a:t>
            </a:r>
            <a:endParaRPr lang="en-US"/>
          </a:p>
          <a:p>
            <a:pPr marL="285750" indent="-285750" algn="just">
              <a:buFont typeface="Arial"/>
              <a:buChar char="•"/>
            </a:pPr>
            <a:endParaRPr lang="en" sz="2000" b="1">
              <a:solidFill>
                <a:schemeClr val="accent3"/>
              </a:solidFill>
            </a:endParaRPr>
          </a:p>
          <a:p>
            <a:pPr marL="285750" indent="-285750" algn="just">
              <a:buFont typeface="Arial"/>
              <a:buChar char="•"/>
            </a:pPr>
            <a:endParaRPr lang="en" sz="2000" b="1">
              <a:solidFill>
                <a:schemeClr val="accent3"/>
              </a:solidFill>
            </a:endParaRPr>
          </a:p>
          <a:p>
            <a:pPr marL="285750" indent="-285750" algn="just">
              <a:buFont typeface="Arial"/>
              <a:buChar char="•"/>
            </a:pPr>
            <a:endParaRPr lang="en" sz="2000" b="1">
              <a:solidFill>
                <a:schemeClr val="accent3"/>
              </a:solidFill>
            </a:endParaRPr>
          </a:p>
          <a:p>
            <a:pPr marL="285750" indent="-285750" algn="just">
              <a:buFont typeface="Arial"/>
              <a:buChar char="•"/>
            </a:pPr>
            <a:endParaRPr lang="en" sz="2000" b="1"/>
          </a:p>
          <a:p>
            <a:pPr marL="342900" indent="-342900">
              <a:buFont typeface="Arial,Sans-Serif"/>
              <a:buChar char="•"/>
            </a:pPr>
            <a:endParaRPr lang="en" sz="2000" b="1"/>
          </a:p>
          <a:p>
            <a:pPr marL="285750" indent="-285750" algn="just">
              <a:buFont typeface="Arial"/>
              <a:buChar char="•"/>
            </a:pPr>
            <a:endParaRPr lang="en" sz="2000" b="1"/>
          </a:p>
          <a:p>
            <a:pPr marL="285750" indent="-285750">
              <a:buFont typeface="Arial"/>
              <a:buChar char="•"/>
            </a:pPr>
            <a:endParaRPr lang="en" sz="2000" b="1"/>
          </a:p>
        </p:txBody>
      </p:sp>
      <p:sp>
        <p:nvSpPr>
          <p:cNvPr id="14" name="Google Shape;771;p70">
            <a:extLst>
              <a:ext uri="{FF2B5EF4-FFF2-40B4-BE49-F238E27FC236}">
                <a16:creationId xmlns:a16="http://schemas.microsoft.com/office/drawing/2014/main" id="{5A020FEA-D843-3806-D1E6-60E812D08444}"/>
              </a:ext>
            </a:extLst>
          </p:cNvPr>
          <p:cNvSpPr txBox="1">
            <a:spLocks noGrp="1"/>
          </p:cNvSpPr>
          <p:nvPr>
            <p:ph type="title"/>
          </p:nvPr>
        </p:nvSpPr>
        <p:spPr>
          <a:xfrm>
            <a:off x="265064" y="280118"/>
            <a:ext cx="5801400" cy="723300"/>
          </a:xfrm>
          <a:prstGeom prst="rect">
            <a:avLst/>
          </a:prstGeom>
        </p:spPr>
        <p:txBody>
          <a:bodyPr spcFirstLastPara="1" wrap="square" lIns="91425" tIns="91425" rIns="91425" bIns="91425" anchor="t" anchorCtr="0">
            <a:noAutofit/>
          </a:bodyPr>
          <a:lstStyle/>
          <a:p>
            <a:r>
              <a:rPr lang="en"/>
              <a:t>3. Financial risks</a:t>
            </a:r>
            <a:endParaRPr lang="en-US"/>
          </a:p>
        </p:txBody>
      </p:sp>
      <p:pic>
        <p:nvPicPr>
          <p:cNvPr id="4" name="Picture 4" descr="A picture containing text, person&#10;&#10;Description automatically generated">
            <a:extLst>
              <a:ext uri="{FF2B5EF4-FFF2-40B4-BE49-F238E27FC236}">
                <a16:creationId xmlns:a16="http://schemas.microsoft.com/office/drawing/2014/main" id="{CB19E61F-08F6-62DE-3EB6-CCEAA08E7276}"/>
              </a:ext>
            </a:extLst>
          </p:cNvPr>
          <p:cNvPicPr>
            <a:picLocks noChangeAspect="1"/>
          </p:cNvPicPr>
          <p:nvPr/>
        </p:nvPicPr>
        <p:blipFill rotWithShape="1">
          <a:blip r:embed="rId3"/>
          <a:srcRect l="20604" b="265"/>
          <a:stretch/>
        </p:blipFill>
        <p:spPr>
          <a:xfrm>
            <a:off x="6128276" y="373721"/>
            <a:ext cx="2426277" cy="2037334"/>
          </a:xfrm>
          <a:prstGeom prst="rect">
            <a:avLst/>
          </a:prstGeom>
        </p:spPr>
      </p:pic>
      <p:pic>
        <p:nvPicPr>
          <p:cNvPr id="5" name="Picture 5" descr="Diagram&#10;&#10;Description automatically generated">
            <a:extLst>
              <a:ext uri="{FF2B5EF4-FFF2-40B4-BE49-F238E27FC236}">
                <a16:creationId xmlns:a16="http://schemas.microsoft.com/office/drawing/2014/main" id="{102CC063-1DDB-B6AD-BBC8-1E2367E37F95}"/>
              </a:ext>
            </a:extLst>
          </p:cNvPr>
          <p:cNvPicPr>
            <a:picLocks noChangeAspect="1"/>
          </p:cNvPicPr>
          <p:nvPr/>
        </p:nvPicPr>
        <p:blipFill rotWithShape="1">
          <a:blip r:embed="rId4"/>
          <a:srcRect l="6437" t="1682" r="6609" b="2171"/>
          <a:stretch/>
        </p:blipFill>
        <p:spPr>
          <a:xfrm>
            <a:off x="1334758" y="1896989"/>
            <a:ext cx="2385315" cy="2966819"/>
          </a:xfrm>
          <a:prstGeom prst="rect">
            <a:avLst/>
          </a:prstGeom>
        </p:spPr>
      </p:pic>
    </p:spTree>
    <p:extLst>
      <p:ext uri="{BB962C8B-B14F-4D97-AF65-F5344CB8AC3E}">
        <p14:creationId xmlns:p14="http://schemas.microsoft.com/office/powerpoint/2010/main" val="31795568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pic>
        <p:nvPicPr>
          <p:cNvPr id="2" name="Image 2" descr="Une image contenant texte&#10;&#10;Description générée automatiquement">
            <a:extLst>
              <a:ext uri="{FF2B5EF4-FFF2-40B4-BE49-F238E27FC236}">
                <a16:creationId xmlns:a16="http://schemas.microsoft.com/office/drawing/2014/main" id="{B0332313-CD27-077E-6EFE-0E17B527DE32}"/>
              </a:ext>
            </a:extLst>
          </p:cNvPr>
          <p:cNvPicPr>
            <a:picLocks noChangeAspect="1"/>
          </p:cNvPicPr>
          <p:nvPr/>
        </p:nvPicPr>
        <p:blipFill>
          <a:blip r:embed="rId3"/>
          <a:stretch>
            <a:fillRect/>
          </a:stretch>
        </p:blipFill>
        <p:spPr>
          <a:xfrm>
            <a:off x="4993100" y="724275"/>
            <a:ext cx="3821559" cy="3821559"/>
          </a:xfrm>
          <a:prstGeom prst="rect">
            <a:avLst/>
          </a:prstGeom>
          <a:ln>
            <a:noFill/>
          </a:ln>
          <a:effectLst>
            <a:softEdge rad="112500"/>
          </a:effectLst>
        </p:spPr>
      </p:pic>
      <p:sp>
        <p:nvSpPr>
          <p:cNvPr id="771" name="Google Shape;771;p70"/>
          <p:cNvSpPr txBox="1">
            <a:spLocks noGrp="1"/>
          </p:cNvSpPr>
          <p:nvPr>
            <p:ph type="title"/>
          </p:nvPr>
        </p:nvSpPr>
        <p:spPr>
          <a:xfrm>
            <a:off x="238192" y="342170"/>
            <a:ext cx="3661500" cy="1800900"/>
          </a:xfrm>
          <a:prstGeom prst="rect">
            <a:avLst/>
          </a:prstGeom>
        </p:spPr>
        <p:txBody>
          <a:bodyPr spcFirstLastPara="1" wrap="square" lIns="91425" tIns="91425" rIns="91425" bIns="91425" anchor="t" anchorCtr="0">
            <a:noAutofit/>
          </a:bodyPr>
          <a:lstStyle/>
          <a:p>
            <a:r>
              <a:rPr lang="en"/>
              <a:t>4. Recognition techniques</a:t>
            </a:r>
            <a:endParaRPr lang="fr-FR"/>
          </a:p>
        </p:txBody>
      </p:sp>
      <p:sp>
        <p:nvSpPr>
          <p:cNvPr id="772" name="Google Shape;772;p70"/>
          <p:cNvSpPr txBox="1">
            <a:spLocks noGrp="1"/>
          </p:cNvSpPr>
          <p:nvPr>
            <p:ph type="subTitle" idx="1"/>
          </p:nvPr>
        </p:nvSpPr>
        <p:spPr>
          <a:xfrm>
            <a:off x="237762" y="1723769"/>
            <a:ext cx="4387972" cy="3241434"/>
          </a:xfrm>
          <a:prstGeom prst="rect">
            <a:avLst/>
          </a:prstGeom>
        </p:spPr>
        <p:txBody>
          <a:bodyPr spcFirstLastPara="1" wrap="square" lIns="91425" tIns="91425" rIns="91425" bIns="91425" anchor="t" anchorCtr="0">
            <a:noAutofit/>
          </a:bodyPr>
          <a:lstStyle/>
          <a:p>
            <a:pPr marL="285750" indent="-285750" algn="just">
              <a:buFont typeface="Calibri"/>
              <a:buChar char="-"/>
            </a:pPr>
            <a:r>
              <a:rPr lang="en" sz="1700" dirty="0"/>
              <a:t>Mass surveillance and tracking</a:t>
            </a:r>
          </a:p>
          <a:p>
            <a:pPr marL="285750" indent="-285750" algn="just">
              <a:buFont typeface="Calibri"/>
              <a:buChar char="-"/>
            </a:pPr>
            <a:r>
              <a:rPr lang="en" sz="1700" dirty="0"/>
              <a:t>Target minority groups (// China)</a:t>
            </a:r>
          </a:p>
          <a:p>
            <a:pPr marL="285750" indent="-285750" algn="just">
              <a:buFont typeface="Calibri"/>
              <a:buChar char="-"/>
            </a:pPr>
            <a:r>
              <a:rPr lang="en" sz="1700" dirty="0"/>
              <a:t>Creation of biometrics databases with our photos. If hacked, risk of harassment or identity theft</a:t>
            </a:r>
          </a:p>
          <a:p>
            <a:pPr marL="285750" indent="-285750" algn="just">
              <a:buFont typeface="Calibri"/>
              <a:buChar char="-"/>
            </a:pPr>
            <a:r>
              <a:rPr lang="en" sz="1700" dirty="0"/>
              <a:t>In demonstrations, diminish freedom of expression and association</a:t>
            </a:r>
          </a:p>
          <a:p>
            <a:pPr marL="285750" indent="-285750" algn="just">
              <a:buFont typeface="Calibri"/>
              <a:buChar char="-"/>
            </a:pPr>
            <a:r>
              <a:rPr lang="en" sz="1700" dirty="0"/>
              <a:t>More prone to error when applied to women and people of </a:t>
            </a:r>
            <a:r>
              <a:rPr lang="en" sz="1700" dirty="0" err="1"/>
              <a:t>colour</a:t>
            </a:r>
            <a:r>
              <a:rPr lang="en" sz="1700" dirty="0"/>
              <a:t> </a:t>
            </a:r>
          </a:p>
          <a:p>
            <a:pPr marL="285750" indent="-285750" algn="just">
              <a:buFont typeface="Calibri"/>
              <a:buChar char="-"/>
            </a:pPr>
            <a:endParaRPr lang="en" dirty="0"/>
          </a:p>
        </p:txBody>
      </p:sp>
      <p:grpSp>
        <p:nvGrpSpPr>
          <p:cNvPr id="773" name="Google Shape;773;p70"/>
          <p:cNvGrpSpPr/>
          <p:nvPr/>
        </p:nvGrpSpPr>
        <p:grpSpPr>
          <a:xfrm>
            <a:off x="-48199" y="4545902"/>
            <a:ext cx="3765075" cy="484600"/>
            <a:chOff x="198225" y="4390550"/>
            <a:chExt cx="3765075" cy="484600"/>
          </a:xfrm>
        </p:grpSpPr>
        <p:sp>
          <p:nvSpPr>
            <p:cNvPr id="774" name="Google Shape;774;p70"/>
            <p:cNvSpPr/>
            <p:nvPr/>
          </p:nvSpPr>
          <p:spPr>
            <a:xfrm>
              <a:off x="198225" y="4390550"/>
              <a:ext cx="3580525" cy="392325"/>
            </a:xfrm>
            <a:custGeom>
              <a:avLst/>
              <a:gdLst/>
              <a:ahLst/>
              <a:cxnLst/>
              <a:rect l="l" t="t" r="r" b="b"/>
              <a:pathLst>
                <a:path w="143221" h="15693" fill="none" extrusionOk="0">
                  <a:moveTo>
                    <a:pt x="1" y="7585"/>
                  </a:moveTo>
                  <a:lnTo>
                    <a:pt x="21063" y="7585"/>
                  </a:lnTo>
                  <a:lnTo>
                    <a:pt x="28659" y="1"/>
                  </a:lnTo>
                  <a:lnTo>
                    <a:pt x="118492" y="1"/>
                  </a:lnTo>
                  <a:lnTo>
                    <a:pt x="134172" y="15693"/>
                  </a:lnTo>
                  <a:lnTo>
                    <a:pt x="143221" y="15693"/>
                  </a:lnTo>
                </a:path>
              </a:pathLst>
            </a:custGeom>
            <a:noFill/>
            <a:ln w="952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70"/>
            <p:cNvSpPr/>
            <p:nvPr/>
          </p:nvSpPr>
          <p:spPr>
            <a:xfrm>
              <a:off x="3778725" y="4690575"/>
              <a:ext cx="184575" cy="184575"/>
            </a:xfrm>
            <a:custGeom>
              <a:avLst/>
              <a:gdLst/>
              <a:ahLst/>
              <a:cxnLst/>
              <a:rect l="l" t="t" r="r" b="b"/>
              <a:pathLst>
                <a:path w="7383" h="7383" fill="none" extrusionOk="0">
                  <a:moveTo>
                    <a:pt x="1" y="3692"/>
                  </a:moveTo>
                  <a:cubicBezTo>
                    <a:pt x="1" y="1656"/>
                    <a:pt x="1656" y="1"/>
                    <a:pt x="3692" y="1"/>
                  </a:cubicBezTo>
                  <a:cubicBezTo>
                    <a:pt x="5728" y="1"/>
                    <a:pt x="7383" y="1656"/>
                    <a:pt x="7383" y="3692"/>
                  </a:cubicBezTo>
                  <a:cubicBezTo>
                    <a:pt x="7383" y="5728"/>
                    <a:pt x="5728" y="7383"/>
                    <a:pt x="3692" y="7383"/>
                  </a:cubicBezTo>
                  <a:cubicBezTo>
                    <a:pt x="1656" y="7383"/>
                    <a:pt x="1" y="5728"/>
                    <a:pt x="1" y="3692"/>
                  </a:cubicBezTo>
                  <a:close/>
                </a:path>
              </a:pathLst>
            </a:custGeom>
            <a:noFill/>
            <a:ln w="952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6" name="Google Shape;776;p70"/>
          <p:cNvGrpSpPr/>
          <p:nvPr/>
        </p:nvGrpSpPr>
        <p:grpSpPr>
          <a:xfrm>
            <a:off x="3575862" y="649031"/>
            <a:ext cx="685039" cy="255416"/>
            <a:chOff x="4042650" y="642025"/>
            <a:chExt cx="1154625" cy="430500"/>
          </a:xfrm>
        </p:grpSpPr>
        <p:sp>
          <p:nvSpPr>
            <p:cNvPr id="777" name="Google Shape;777;p70"/>
            <p:cNvSpPr/>
            <p:nvPr/>
          </p:nvSpPr>
          <p:spPr>
            <a:xfrm>
              <a:off x="4042650" y="642025"/>
              <a:ext cx="498000" cy="430500"/>
            </a:xfrm>
            <a:prstGeom prst="snip2DiagRect">
              <a:avLst>
                <a:gd name="adj1" fmla="val 0"/>
                <a:gd name="adj2" fmla="val 32236"/>
              </a:avLst>
            </a:prstGeom>
            <a:noFill/>
            <a:ln w="9525" cap="flat" cmpd="sng">
              <a:solidFill>
                <a:schemeClr val="lt1"/>
              </a:solidFill>
              <a:prstDash val="solid"/>
              <a:round/>
              <a:headEnd type="none" w="sm" len="sm"/>
              <a:tailEnd type="none" w="sm" len="sm"/>
            </a:ln>
            <a:effectLst>
              <a:outerShdw blurRad="100013" algn="bl" rotWithShape="0">
                <a:schemeClr val="lt1">
                  <a:alpha val="7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70"/>
            <p:cNvSpPr/>
            <p:nvPr/>
          </p:nvSpPr>
          <p:spPr>
            <a:xfrm>
              <a:off x="4699275" y="642025"/>
              <a:ext cx="498000" cy="430500"/>
            </a:xfrm>
            <a:prstGeom prst="snip2DiagRect">
              <a:avLst>
                <a:gd name="adj1" fmla="val 0"/>
                <a:gd name="adj2" fmla="val 32236"/>
              </a:avLst>
            </a:prstGeom>
            <a:noFill/>
            <a:ln w="9525" cap="flat" cmpd="sng">
              <a:solidFill>
                <a:schemeClr val="lt1"/>
              </a:solidFill>
              <a:prstDash val="solid"/>
              <a:round/>
              <a:headEnd type="none" w="sm" len="sm"/>
              <a:tailEnd type="none" w="sm" len="sm"/>
            </a:ln>
            <a:effectLst>
              <a:outerShdw blurRad="100013" algn="bl" rotWithShape="0">
                <a:schemeClr val="lt1">
                  <a:alpha val="7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9" name="Google Shape;779;p70"/>
          <p:cNvGrpSpPr/>
          <p:nvPr/>
        </p:nvGrpSpPr>
        <p:grpSpPr>
          <a:xfrm>
            <a:off x="1119466" y="4729778"/>
            <a:ext cx="1163678" cy="63948"/>
            <a:chOff x="3779200" y="1371600"/>
            <a:chExt cx="1992600" cy="109500"/>
          </a:xfrm>
        </p:grpSpPr>
        <p:sp>
          <p:nvSpPr>
            <p:cNvPr id="780" name="Google Shape;780;p70"/>
            <p:cNvSpPr/>
            <p:nvPr/>
          </p:nvSpPr>
          <p:spPr>
            <a:xfrm>
              <a:off x="3779200" y="1371600"/>
              <a:ext cx="109500" cy="10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70"/>
            <p:cNvSpPr/>
            <p:nvPr/>
          </p:nvSpPr>
          <p:spPr>
            <a:xfrm>
              <a:off x="4155820" y="1371600"/>
              <a:ext cx="109500" cy="10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70"/>
            <p:cNvSpPr/>
            <p:nvPr/>
          </p:nvSpPr>
          <p:spPr>
            <a:xfrm>
              <a:off x="4532440" y="1371600"/>
              <a:ext cx="109500" cy="10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70"/>
            <p:cNvSpPr/>
            <p:nvPr/>
          </p:nvSpPr>
          <p:spPr>
            <a:xfrm>
              <a:off x="4909060" y="1371600"/>
              <a:ext cx="109500" cy="10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70"/>
            <p:cNvSpPr/>
            <p:nvPr/>
          </p:nvSpPr>
          <p:spPr>
            <a:xfrm>
              <a:off x="5285680" y="1371600"/>
              <a:ext cx="109500" cy="10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70"/>
            <p:cNvSpPr/>
            <p:nvPr/>
          </p:nvSpPr>
          <p:spPr>
            <a:xfrm>
              <a:off x="5662300" y="1371600"/>
              <a:ext cx="109500" cy="10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7" name="Google Shape;787;p70"/>
          <p:cNvSpPr/>
          <p:nvPr/>
        </p:nvSpPr>
        <p:spPr>
          <a:xfrm>
            <a:off x="5350812" y="1028706"/>
            <a:ext cx="3173100" cy="3575400"/>
          </a:xfrm>
          <a:prstGeom prst="snip2DiagRect">
            <a:avLst>
              <a:gd name="adj1" fmla="val 0"/>
              <a:gd name="adj2" fmla="val 32236"/>
            </a:avLst>
          </a:prstGeom>
          <a:noFill/>
          <a:ln w="9525" cap="flat" cmpd="sng">
            <a:solidFill>
              <a:schemeClr val="lt1"/>
            </a:solidFill>
            <a:prstDash val="solid"/>
            <a:round/>
            <a:headEnd type="none" w="sm" len="sm"/>
            <a:tailEnd type="none" w="sm" len="sm"/>
          </a:ln>
          <a:effectLst>
            <a:outerShdw blurRad="100013" algn="bl" rotWithShape="0">
              <a:schemeClr val="lt1">
                <a:alpha val="7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66752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7" name="Google Shape;807;p72"/>
          <p:cNvSpPr txBox="1">
            <a:spLocks noGrp="1"/>
          </p:cNvSpPr>
          <p:nvPr>
            <p:ph type="title"/>
          </p:nvPr>
        </p:nvSpPr>
        <p:spPr>
          <a:xfrm>
            <a:off x="720000" y="437100"/>
            <a:ext cx="7704000" cy="572700"/>
          </a:xfrm>
          <a:prstGeom prst="rect">
            <a:avLst/>
          </a:prstGeom>
        </p:spPr>
        <p:txBody>
          <a:bodyPr spcFirstLastPara="1" wrap="square" lIns="91425" tIns="91425" rIns="91425" bIns="91425" anchor="t" anchorCtr="0">
            <a:noAutofit/>
          </a:bodyPr>
          <a:lstStyle/>
          <a:p>
            <a:r>
              <a:rPr lang="en"/>
              <a:t>5. Misinformation</a:t>
            </a:r>
            <a:endParaRPr/>
          </a:p>
        </p:txBody>
      </p:sp>
      <p:sp>
        <p:nvSpPr>
          <p:cNvPr id="810" name="Google Shape;810;p72"/>
          <p:cNvSpPr/>
          <p:nvPr/>
        </p:nvSpPr>
        <p:spPr>
          <a:xfrm>
            <a:off x="2861550" y="1510525"/>
            <a:ext cx="2917500" cy="1182000"/>
          </a:xfrm>
          <a:prstGeom prst="snip2DiagRect">
            <a:avLst>
              <a:gd name="adj1" fmla="val 0"/>
              <a:gd name="adj2" fmla="val 32236"/>
            </a:avLst>
          </a:prstGeom>
          <a:noFill/>
          <a:ln w="9525" cap="flat" cmpd="sng">
            <a:solidFill>
              <a:schemeClr val="lt1"/>
            </a:solidFill>
            <a:prstDash val="solid"/>
            <a:round/>
            <a:headEnd type="none" w="sm" len="sm"/>
            <a:tailEnd type="none" w="sm" len="sm"/>
          </a:ln>
          <a:effectLst>
            <a:outerShdw blurRad="100013" algn="bl" rotWithShape="0">
              <a:schemeClr val="lt1">
                <a:alpha val="7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72"/>
          <p:cNvSpPr/>
          <p:nvPr/>
        </p:nvSpPr>
        <p:spPr>
          <a:xfrm>
            <a:off x="3364950" y="3035325"/>
            <a:ext cx="2917500" cy="1182000"/>
          </a:xfrm>
          <a:prstGeom prst="snip2DiagRect">
            <a:avLst>
              <a:gd name="adj1" fmla="val 0"/>
              <a:gd name="adj2" fmla="val 32236"/>
            </a:avLst>
          </a:prstGeom>
          <a:noFill/>
          <a:ln w="9525" cap="flat" cmpd="sng">
            <a:solidFill>
              <a:schemeClr val="lt1"/>
            </a:solidFill>
            <a:prstDash val="solid"/>
            <a:round/>
            <a:headEnd type="none" w="sm" len="sm"/>
            <a:tailEnd type="none" w="sm" len="sm"/>
          </a:ln>
          <a:effectLst>
            <a:outerShdw blurRad="100013" algn="bl" rotWithShape="0">
              <a:schemeClr val="lt1">
                <a:alpha val="7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72"/>
          <p:cNvSpPr txBox="1">
            <a:spLocks noGrp="1"/>
          </p:cNvSpPr>
          <p:nvPr>
            <p:ph type="title" idx="2"/>
          </p:nvPr>
        </p:nvSpPr>
        <p:spPr>
          <a:xfrm>
            <a:off x="3312000" y="1554825"/>
            <a:ext cx="2580050" cy="1091150"/>
          </a:xfrm>
          <a:prstGeom prst="rect">
            <a:avLst/>
          </a:prstGeom>
        </p:spPr>
        <p:txBody>
          <a:bodyPr spcFirstLastPara="1" wrap="square" lIns="91425" tIns="91425" rIns="91425" bIns="91425" anchor="ctr" anchorCtr="0">
            <a:noAutofit/>
          </a:bodyPr>
          <a:lstStyle/>
          <a:p>
            <a:r>
              <a:rPr lang="en"/>
              <a:t>Fakes news</a:t>
            </a:r>
            <a:br>
              <a:rPr lang="en"/>
            </a:br>
            <a:r>
              <a:rPr lang="en"/>
              <a:t>unintentionally</a:t>
            </a:r>
            <a:endParaRPr/>
          </a:p>
        </p:txBody>
      </p:sp>
      <p:sp>
        <p:nvSpPr>
          <p:cNvPr id="814" name="Google Shape;814;p72"/>
          <p:cNvSpPr txBox="1">
            <a:spLocks noGrp="1"/>
          </p:cNvSpPr>
          <p:nvPr>
            <p:ph type="title" idx="3"/>
          </p:nvPr>
        </p:nvSpPr>
        <p:spPr>
          <a:xfrm>
            <a:off x="3815400" y="3079625"/>
            <a:ext cx="2274177" cy="1099200"/>
          </a:xfrm>
          <a:prstGeom prst="rect">
            <a:avLst/>
          </a:prstGeom>
        </p:spPr>
        <p:txBody>
          <a:bodyPr spcFirstLastPara="1" wrap="square" lIns="91425" tIns="91425" rIns="91425" bIns="91425" anchor="ctr" anchorCtr="0">
            <a:noAutofit/>
          </a:bodyPr>
          <a:lstStyle/>
          <a:p>
            <a:r>
              <a:rPr lang="en"/>
              <a:t>Deep fakes </a:t>
            </a:r>
            <a:br>
              <a:rPr lang="en"/>
            </a:br>
            <a:r>
              <a:rPr lang="en"/>
              <a:t>intentionally</a:t>
            </a:r>
          </a:p>
        </p:txBody>
      </p:sp>
      <p:grpSp>
        <p:nvGrpSpPr>
          <p:cNvPr id="816" name="Google Shape;816;p72"/>
          <p:cNvGrpSpPr/>
          <p:nvPr/>
        </p:nvGrpSpPr>
        <p:grpSpPr>
          <a:xfrm flipH="1">
            <a:off x="-230" y="3862824"/>
            <a:ext cx="2947684" cy="527672"/>
            <a:chOff x="1358103" y="3291921"/>
            <a:chExt cx="3368397" cy="603054"/>
          </a:xfrm>
        </p:grpSpPr>
        <p:sp>
          <p:nvSpPr>
            <p:cNvPr id="817" name="Google Shape;817;p72"/>
            <p:cNvSpPr/>
            <p:nvPr/>
          </p:nvSpPr>
          <p:spPr>
            <a:xfrm>
              <a:off x="1483200" y="3347875"/>
              <a:ext cx="3243300" cy="547100"/>
            </a:xfrm>
            <a:custGeom>
              <a:avLst/>
              <a:gdLst/>
              <a:ahLst/>
              <a:cxnLst/>
              <a:rect l="l" t="t" r="r" b="b"/>
              <a:pathLst>
                <a:path w="129732" h="21884" fill="none" extrusionOk="0">
                  <a:moveTo>
                    <a:pt x="129731" y="11311"/>
                  </a:moveTo>
                  <a:lnTo>
                    <a:pt x="100335" y="11311"/>
                  </a:lnTo>
                  <a:lnTo>
                    <a:pt x="89738" y="21884"/>
                  </a:lnTo>
                  <a:lnTo>
                    <a:pt x="34529" y="21884"/>
                  </a:lnTo>
                  <a:lnTo>
                    <a:pt x="12633" y="0"/>
                  </a:lnTo>
                  <a:lnTo>
                    <a:pt x="1" y="0"/>
                  </a:lnTo>
                </a:path>
              </a:pathLst>
            </a:custGeom>
            <a:noFill/>
            <a:ln w="952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72"/>
            <p:cNvSpPr/>
            <p:nvPr/>
          </p:nvSpPr>
          <p:spPr>
            <a:xfrm>
              <a:off x="1358103" y="3291921"/>
              <a:ext cx="125123" cy="125328"/>
            </a:xfrm>
            <a:custGeom>
              <a:avLst/>
              <a:gdLst/>
              <a:ahLst/>
              <a:cxnLst/>
              <a:rect l="l" t="t" r="r" b="b"/>
              <a:pathLst>
                <a:path w="7383" h="7394" fill="none" extrusionOk="0">
                  <a:moveTo>
                    <a:pt x="1" y="3691"/>
                  </a:moveTo>
                  <a:cubicBezTo>
                    <a:pt x="1" y="1643"/>
                    <a:pt x="1644" y="0"/>
                    <a:pt x="3692" y="0"/>
                  </a:cubicBezTo>
                  <a:cubicBezTo>
                    <a:pt x="5728" y="0"/>
                    <a:pt x="7383" y="1643"/>
                    <a:pt x="7383" y="3691"/>
                  </a:cubicBezTo>
                  <a:cubicBezTo>
                    <a:pt x="7383" y="5727"/>
                    <a:pt x="5728" y="7382"/>
                    <a:pt x="3692" y="7382"/>
                  </a:cubicBezTo>
                  <a:cubicBezTo>
                    <a:pt x="1644" y="7394"/>
                    <a:pt x="1" y="5727"/>
                    <a:pt x="1" y="3691"/>
                  </a:cubicBezTo>
                  <a:close/>
                </a:path>
              </a:pathLst>
            </a:custGeom>
            <a:noFill/>
            <a:ln w="952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9" name="Google Shape;819;p72"/>
          <p:cNvGrpSpPr/>
          <p:nvPr/>
        </p:nvGrpSpPr>
        <p:grpSpPr>
          <a:xfrm rot="10800000" flipH="1">
            <a:off x="6196320" y="1399361"/>
            <a:ext cx="2947684" cy="527672"/>
            <a:chOff x="1358103" y="3291921"/>
            <a:chExt cx="3368397" cy="603054"/>
          </a:xfrm>
        </p:grpSpPr>
        <p:sp>
          <p:nvSpPr>
            <p:cNvPr id="820" name="Google Shape;820;p72"/>
            <p:cNvSpPr/>
            <p:nvPr/>
          </p:nvSpPr>
          <p:spPr>
            <a:xfrm>
              <a:off x="1483200" y="3347875"/>
              <a:ext cx="3243300" cy="547100"/>
            </a:xfrm>
            <a:custGeom>
              <a:avLst/>
              <a:gdLst/>
              <a:ahLst/>
              <a:cxnLst/>
              <a:rect l="l" t="t" r="r" b="b"/>
              <a:pathLst>
                <a:path w="129732" h="21884" fill="none" extrusionOk="0">
                  <a:moveTo>
                    <a:pt x="129731" y="11311"/>
                  </a:moveTo>
                  <a:lnTo>
                    <a:pt x="100335" y="11311"/>
                  </a:lnTo>
                  <a:lnTo>
                    <a:pt x="89738" y="21884"/>
                  </a:lnTo>
                  <a:lnTo>
                    <a:pt x="34529" y="21884"/>
                  </a:lnTo>
                  <a:lnTo>
                    <a:pt x="12633" y="0"/>
                  </a:lnTo>
                  <a:lnTo>
                    <a:pt x="1" y="0"/>
                  </a:lnTo>
                </a:path>
              </a:pathLst>
            </a:custGeom>
            <a:noFill/>
            <a:ln w="952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72"/>
            <p:cNvSpPr/>
            <p:nvPr/>
          </p:nvSpPr>
          <p:spPr>
            <a:xfrm>
              <a:off x="1358103" y="3291921"/>
              <a:ext cx="125123" cy="125328"/>
            </a:xfrm>
            <a:custGeom>
              <a:avLst/>
              <a:gdLst/>
              <a:ahLst/>
              <a:cxnLst/>
              <a:rect l="l" t="t" r="r" b="b"/>
              <a:pathLst>
                <a:path w="7383" h="7394" fill="none" extrusionOk="0">
                  <a:moveTo>
                    <a:pt x="1" y="3691"/>
                  </a:moveTo>
                  <a:cubicBezTo>
                    <a:pt x="1" y="1643"/>
                    <a:pt x="1644" y="0"/>
                    <a:pt x="3692" y="0"/>
                  </a:cubicBezTo>
                  <a:cubicBezTo>
                    <a:pt x="5728" y="0"/>
                    <a:pt x="7383" y="1643"/>
                    <a:pt x="7383" y="3691"/>
                  </a:cubicBezTo>
                  <a:cubicBezTo>
                    <a:pt x="7383" y="5727"/>
                    <a:pt x="5728" y="7382"/>
                    <a:pt x="3692" y="7382"/>
                  </a:cubicBezTo>
                  <a:cubicBezTo>
                    <a:pt x="1644" y="7394"/>
                    <a:pt x="1" y="5727"/>
                    <a:pt x="1" y="3691"/>
                  </a:cubicBezTo>
                  <a:close/>
                </a:path>
              </a:pathLst>
            </a:custGeom>
            <a:noFill/>
            <a:ln w="952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2" name="Google Shape;822;p72"/>
          <p:cNvGrpSpPr/>
          <p:nvPr/>
        </p:nvGrpSpPr>
        <p:grpSpPr>
          <a:xfrm>
            <a:off x="7827710" y="4659771"/>
            <a:ext cx="943732" cy="306757"/>
            <a:chOff x="7827710" y="4530982"/>
            <a:chExt cx="943732" cy="306757"/>
          </a:xfrm>
        </p:grpSpPr>
        <p:grpSp>
          <p:nvGrpSpPr>
            <p:cNvPr id="823" name="Google Shape;823;p72"/>
            <p:cNvGrpSpPr/>
            <p:nvPr/>
          </p:nvGrpSpPr>
          <p:grpSpPr>
            <a:xfrm>
              <a:off x="7827710" y="4530982"/>
              <a:ext cx="943732" cy="63948"/>
              <a:chOff x="3779200" y="1371600"/>
              <a:chExt cx="1615980" cy="109500"/>
            </a:xfrm>
          </p:grpSpPr>
          <p:sp>
            <p:nvSpPr>
              <p:cNvPr id="824" name="Google Shape;824;p72"/>
              <p:cNvSpPr/>
              <p:nvPr/>
            </p:nvSpPr>
            <p:spPr>
              <a:xfrm>
                <a:off x="3779200" y="1371600"/>
                <a:ext cx="109500" cy="10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72"/>
              <p:cNvSpPr/>
              <p:nvPr/>
            </p:nvSpPr>
            <p:spPr>
              <a:xfrm>
                <a:off x="4155820" y="1371600"/>
                <a:ext cx="109500" cy="10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72"/>
              <p:cNvSpPr/>
              <p:nvPr/>
            </p:nvSpPr>
            <p:spPr>
              <a:xfrm>
                <a:off x="4532440" y="1371600"/>
                <a:ext cx="109500" cy="10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72"/>
              <p:cNvSpPr/>
              <p:nvPr/>
            </p:nvSpPr>
            <p:spPr>
              <a:xfrm>
                <a:off x="4909060" y="1371600"/>
                <a:ext cx="109500" cy="10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72"/>
              <p:cNvSpPr/>
              <p:nvPr/>
            </p:nvSpPr>
            <p:spPr>
              <a:xfrm>
                <a:off x="5285680" y="1371600"/>
                <a:ext cx="109500" cy="10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9" name="Google Shape;829;p72"/>
            <p:cNvGrpSpPr/>
            <p:nvPr/>
          </p:nvGrpSpPr>
          <p:grpSpPr>
            <a:xfrm>
              <a:off x="7827710" y="4773790"/>
              <a:ext cx="943732" cy="63948"/>
              <a:chOff x="3779200" y="1371600"/>
              <a:chExt cx="1615980" cy="109500"/>
            </a:xfrm>
          </p:grpSpPr>
          <p:sp>
            <p:nvSpPr>
              <p:cNvPr id="830" name="Google Shape;830;p72"/>
              <p:cNvSpPr/>
              <p:nvPr/>
            </p:nvSpPr>
            <p:spPr>
              <a:xfrm>
                <a:off x="3779200" y="1371600"/>
                <a:ext cx="109500" cy="10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72"/>
              <p:cNvSpPr/>
              <p:nvPr/>
            </p:nvSpPr>
            <p:spPr>
              <a:xfrm>
                <a:off x="4155820" y="1371600"/>
                <a:ext cx="109500" cy="10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72"/>
              <p:cNvSpPr/>
              <p:nvPr/>
            </p:nvSpPr>
            <p:spPr>
              <a:xfrm>
                <a:off x="4532440" y="1371600"/>
                <a:ext cx="109500" cy="10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72"/>
              <p:cNvSpPr/>
              <p:nvPr/>
            </p:nvSpPr>
            <p:spPr>
              <a:xfrm>
                <a:off x="4909060" y="1371600"/>
                <a:ext cx="109500" cy="10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72"/>
              <p:cNvSpPr/>
              <p:nvPr/>
            </p:nvSpPr>
            <p:spPr>
              <a:xfrm>
                <a:off x="5285680" y="1371600"/>
                <a:ext cx="109500" cy="10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4" name="Image 4" descr="Une image contenant personne, orange, Vêtements de travail&#10;&#10;Description générée automatiquement">
            <a:extLst>
              <a:ext uri="{FF2B5EF4-FFF2-40B4-BE49-F238E27FC236}">
                <a16:creationId xmlns:a16="http://schemas.microsoft.com/office/drawing/2014/main" id="{806E17A5-5CE1-C2AC-8AD1-2F347B087DA1}"/>
              </a:ext>
            </a:extLst>
          </p:cNvPr>
          <p:cNvPicPr>
            <a:picLocks noChangeAspect="1"/>
          </p:cNvPicPr>
          <p:nvPr/>
        </p:nvPicPr>
        <p:blipFill>
          <a:blip r:embed="rId3"/>
          <a:stretch>
            <a:fillRect/>
          </a:stretch>
        </p:blipFill>
        <p:spPr>
          <a:xfrm>
            <a:off x="405702" y="749389"/>
            <a:ext cx="2140299" cy="2140299"/>
          </a:xfrm>
          <a:prstGeom prst="rect">
            <a:avLst/>
          </a:prstGeom>
        </p:spPr>
      </p:pic>
      <p:pic>
        <p:nvPicPr>
          <p:cNvPr id="5" name="Image 5" descr="Une image contenant personne, homme, s’asseoir, ordinateur portable&#10;&#10;Description générée automatiquement">
            <a:extLst>
              <a:ext uri="{FF2B5EF4-FFF2-40B4-BE49-F238E27FC236}">
                <a16:creationId xmlns:a16="http://schemas.microsoft.com/office/drawing/2014/main" id="{B263C4A8-0AD6-5188-78FC-90163E51C44D}"/>
              </a:ext>
            </a:extLst>
          </p:cNvPr>
          <p:cNvPicPr>
            <a:picLocks noChangeAspect="1"/>
          </p:cNvPicPr>
          <p:nvPr/>
        </p:nvPicPr>
        <p:blipFill>
          <a:blip r:embed="rId4"/>
          <a:stretch>
            <a:fillRect/>
          </a:stretch>
        </p:blipFill>
        <p:spPr>
          <a:xfrm>
            <a:off x="777385" y="3264008"/>
            <a:ext cx="2452010" cy="1703142"/>
          </a:xfrm>
          <a:prstGeom prst="rect">
            <a:avLst/>
          </a:prstGeom>
        </p:spPr>
      </p:pic>
      <p:pic>
        <p:nvPicPr>
          <p:cNvPr id="7" name="Image 7" descr="Une image contenant personne, personnes, groupe, foule&#10;&#10;Description générée automatiquement">
            <a:extLst>
              <a:ext uri="{FF2B5EF4-FFF2-40B4-BE49-F238E27FC236}">
                <a16:creationId xmlns:a16="http://schemas.microsoft.com/office/drawing/2014/main" id="{19420296-97C6-B114-8962-6691F994F38B}"/>
              </a:ext>
            </a:extLst>
          </p:cNvPr>
          <p:cNvPicPr>
            <a:picLocks noChangeAspect="1"/>
          </p:cNvPicPr>
          <p:nvPr/>
        </p:nvPicPr>
        <p:blipFill>
          <a:blip r:embed="rId5"/>
          <a:stretch>
            <a:fillRect/>
          </a:stretch>
        </p:blipFill>
        <p:spPr>
          <a:xfrm>
            <a:off x="6896000" y="238834"/>
            <a:ext cx="1863440" cy="1858929"/>
          </a:xfrm>
          <a:prstGeom prst="rect">
            <a:avLst/>
          </a:prstGeom>
        </p:spPr>
      </p:pic>
      <p:pic>
        <p:nvPicPr>
          <p:cNvPr id="9" name="Image 9" descr="Une image contenant personne, plein air, foule&#10;&#10;Description générée automatiquement">
            <a:extLst>
              <a:ext uri="{FF2B5EF4-FFF2-40B4-BE49-F238E27FC236}">
                <a16:creationId xmlns:a16="http://schemas.microsoft.com/office/drawing/2014/main" id="{F6F6FF61-FA04-056A-9330-E4F0CDBE0169}"/>
              </a:ext>
            </a:extLst>
          </p:cNvPr>
          <p:cNvPicPr>
            <a:picLocks noChangeAspect="1"/>
          </p:cNvPicPr>
          <p:nvPr/>
        </p:nvPicPr>
        <p:blipFill>
          <a:blip r:embed="rId6"/>
          <a:stretch>
            <a:fillRect/>
          </a:stretch>
        </p:blipFill>
        <p:spPr>
          <a:xfrm>
            <a:off x="6415041" y="2456916"/>
            <a:ext cx="2590263" cy="2059542"/>
          </a:xfrm>
          <a:prstGeom prst="rect">
            <a:avLst/>
          </a:prstGeom>
        </p:spPr>
      </p:pic>
    </p:spTree>
  </p:cSld>
  <p:clrMapOvr>
    <a:masterClrMapping/>
  </p:clrMapOvr>
</p:sld>
</file>

<file path=ppt/theme/theme1.xml><?xml version="1.0" encoding="utf-8"?>
<a:theme xmlns:a="http://schemas.openxmlformats.org/drawingml/2006/main" name="Korean AI Agency Pitch Deck XL by Slidesgo">
  <a:themeElements>
    <a:clrScheme name="Simple Light">
      <a:dk1>
        <a:srgbClr val="000328"/>
      </a:dk1>
      <a:lt1>
        <a:srgbClr val="FFFFFF"/>
      </a:lt1>
      <a:dk2>
        <a:srgbClr val="E0A9A8"/>
      </a:dk2>
      <a:lt2>
        <a:srgbClr val="005C8F"/>
      </a:lt2>
      <a:accent1>
        <a:srgbClr val="6128F6"/>
      </a:accent1>
      <a:accent2>
        <a:srgbClr val="5C659B"/>
      </a:accent2>
      <a:accent3>
        <a:srgbClr val="FFFFFF"/>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542</Words>
  <Application>Microsoft Macintosh PowerPoint</Application>
  <PresentationFormat>Affichage à l'écran (16:9)</PresentationFormat>
  <Paragraphs>136</Paragraphs>
  <Slides>20</Slides>
  <Notes>20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20</vt:i4>
      </vt:variant>
    </vt:vector>
  </HeadingPairs>
  <TitlesOfParts>
    <vt:vector size="27" baseType="lpstr">
      <vt:lpstr>IBM Plex Sans</vt:lpstr>
      <vt:lpstr>Arial</vt:lpstr>
      <vt:lpstr>Arial,Sans-Serif</vt:lpstr>
      <vt:lpstr>IBM Plex Sans Medium</vt:lpstr>
      <vt:lpstr>Calibri</vt:lpstr>
      <vt:lpstr>Roboto Condensed Light</vt:lpstr>
      <vt:lpstr>Korean AI Agency Pitch Deck XL by Slidesgo</vt:lpstr>
      <vt:lpstr>AI and ethics   Stakeholders position</vt:lpstr>
      <vt:lpstr>Table of contents</vt:lpstr>
      <vt:lpstr>Risks and challenges of AI</vt:lpstr>
      <vt:lpstr>Social risks</vt:lpstr>
      <vt:lpstr>Social risks</vt:lpstr>
      <vt:lpstr>2. Technical risks</vt:lpstr>
      <vt:lpstr>3. Financial risks</vt:lpstr>
      <vt:lpstr>4. Recognition techniques</vt:lpstr>
      <vt:lpstr>5. Misinformation</vt:lpstr>
      <vt:lpstr>6. Increases unemployment and poverty</vt:lpstr>
      <vt:lpstr>Criticisms about the AI Act </vt:lpstr>
      <vt:lpstr>1. Risk-based approach to be reviewed </vt:lpstr>
      <vt:lpstr>Mainly high-risk AI systems impacted  Suicide of a Belgian eco-anxious because of an American chatbox  The risk ranking system must be reconsidered !  </vt:lpstr>
      <vt:lpstr>2. Barrier to innovation</vt:lpstr>
      <vt:lpstr>3. Impossible requirements</vt:lpstr>
      <vt:lpstr>4. SME's concerns</vt:lpstr>
      <vt:lpstr>5. Company-centric approach</vt:lpstr>
      <vt:lpstr>6. Articulation between the regulation proposal and the GDPR </vt:lpstr>
      <vt:lpstr>7. Unclear definitions </vt:lpstr>
      <vt:lpstr>Thanks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Korean AI Agency Pitch Deck</dc:title>
  <cp:lastModifiedBy>François TONGLET</cp:lastModifiedBy>
  <cp:revision>16</cp:revision>
  <dcterms:modified xsi:type="dcterms:W3CDTF">2023-03-29T11:42:33Z</dcterms:modified>
</cp:coreProperties>
</file>